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0"/>
  </p:notesMasterIdLst>
  <p:sldIdLst>
    <p:sldId id="262" r:id="rId2"/>
    <p:sldId id="258" r:id="rId3"/>
    <p:sldId id="256" r:id="rId4"/>
    <p:sldId id="304" r:id="rId5"/>
    <p:sldId id="305" r:id="rId6"/>
    <p:sldId id="306" r:id="rId7"/>
    <p:sldId id="298" r:id="rId8"/>
    <p:sldId id="284" r:id="rId9"/>
    <p:sldId id="259" r:id="rId10"/>
    <p:sldId id="261" r:id="rId11"/>
    <p:sldId id="285" r:id="rId12"/>
    <p:sldId id="303" r:id="rId13"/>
    <p:sldId id="263" r:id="rId14"/>
    <p:sldId id="264" r:id="rId15"/>
    <p:sldId id="286" r:id="rId16"/>
    <p:sldId id="287" r:id="rId17"/>
    <p:sldId id="265" r:id="rId18"/>
    <p:sldId id="269" r:id="rId19"/>
    <p:sldId id="307" r:id="rId20"/>
    <p:sldId id="308" r:id="rId21"/>
    <p:sldId id="309" r:id="rId22"/>
    <p:sldId id="31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67" r:id="rId31"/>
    <p:sldId id="266" r:id="rId32"/>
    <p:sldId id="302" r:id="rId33"/>
    <p:sldId id="300" r:id="rId34"/>
    <p:sldId id="299" r:id="rId35"/>
    <p:sldId id="301" r:id="rId36"/>
    <p:sldId id="272" r:id="rId37"/>
    <p:sldId id="275" r:id="rId38"/>
    <p:sldId id="279" r:id="rId39"/>
  </p:sldIdLst>
  <p:sldSz cx="9144000" cy="5143500" type="screen16x9"/>
  <p:notesSz cx="6858000" cy="9144000"/>
  <p:embeddedFontLst>
    <p:embeddedFont>
      <p:font typeface="Batang" charset="-127"/>
      <p:regular r:id="rId41"/>
    </p:embeddedFont>
    <p:embeddedFont>
      <p:font typeface="Miriam Fixed" charset="-79"/>
      <p:regular r:id="rId42"/>
    </p:embeddedFont>
    <p:embeddedFont>
      <p:font typeface="Nixie One" charset="0"/>
      <p:regular r:id="rId43"/>
    </p:embeddedFont>
    <p:embeddedFont>
      <p:font typeface="Inconsolata" charset="-18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32CD"/>
    <a:srgbClr val="DD732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038E02E-9A38-40B0-9A62-EC51E73097E8}">
  <a:tblStyle styleId="{5038E02E-9A38-40B0-9A62-EC51E73097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4676" autoAdjust="0"/>
  </p:normalViewPr>
  <p:slideViewPr>
    <p:cSldViewPr>
      <p:cViewPr>
        <p:scale>
          <a:sx n="90" d="100"/>
          <a:sy n="90" d="100"/>
        </p:scale>
        <p:origin x="108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782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8494405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53828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53140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2202464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32E6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642650" y="1196950"/>
            <a:ext cx="1796700" cy="1796700"/>
          </a:xfrm>
          <a:prstGeom prst="ellipse">
            <a:avLst/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761400" y="1539876"/>
            <a:ext cx="505800" cy="5058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955250" y="3661200"/>
            <a:ext cx="1159800" cy="1159800"/>
          </a:xfrm>
          <a:prstGeom prst="ellipse">
            <a:avLst/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45352" y="1685552"/>
            <a:ext cx="1559612" cy="155961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736351" y="1301392"/>
            <a:ext cx="1159800" cy="10035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C20E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10799123">
            <a:off x="-359856" y="1954148"/>
            <a:ext cx="1176000" cy="1117800"/>
          </a:xfrm>
          <a:prstGeom prst="pentagon">
            <a:avLst>
              <a:gd name="hf" fmla="val 105146"/>
              <a:gd name="vf" fmla="val 110557"/>
            </a:avLst>
          </a:prstGeom>
          <a:noFill/>
          <a:ln w="11430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899880">
            <a:off x="1365793" y="1978994"/>
            <a:ext cx="1829316" cy="1738722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5138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592400" y="904800"/>
            <a:ext cx="1796700" cy="1796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29200" y="3014525"/>
            <a:ext cx="1226592" cy="1226592"/>
          </a:xfrm>
          <a:custGeom>
            <a:avLst/>
            <a:gdLst/>
            <a:ahLst/>
            <a:cxnLst/>
            <a:rect l="l" t="t" r="r" b="b"/>
            <a:pathLst>
              <a:path w="75903" h="75903" extrusionOk="0">
                <a:moveTo>
                  <a:pt x="30349" y="724"/>
                </a:moveTo>
                <a:lnTo>
                  <a:pt x="28479" y="1147"/>
                </a:lnTo>
                <a:lnTo>
                  <a:pt x="28599" y="1267"/>
                </a:lnTo>
                <a:lnTo>
                  <a:pt x="28841" y="1388"/>
                </a:lnTo>
                <a:lnTo>
                  <a:pt x="29022" y="1448"/>
                </a:lnTo>
                <a:lnTo>
                  <a:pt x="29263" y="1448"/>
                </a:lnTo>
                <a:lnTo>
                  <a:pt x="29625" y="1388"/>
                </a:lnTo>
                <a:lnTo>
                  <a:pt x="29927" y="1267"/>
                </a:lnTo>
                <a:lnTo>
                  <a:pt x="30168" y="1026"/>
                </a:lnTo>
                <a:lnTo>
                  <a:pt x="30349" y="724"/>
                </a:lnTo>
                <a:close/>
                <a:moveTo>
                  <a:pt x="36141" y="0"/>
                </a:moveTo>
                <a:lnTo>
                  <a:pt x="33909" y="181"/>
                </a:lnTo>
                <a:lnTo>
                  <a:pt x="33909" y="302"/>
                </a:lnTo>
                <a:lnTo>
                  <a:pt x="33909" y="543"/>
                </a:lnTo>
                <a:lnTo>
                  <a:pt x="33969" y="724"/>
                </a:lnTo>
                <a:lnTo>
                  <a:pt x="34090" y="966"/>
                </a:lnTo>
                <a:lnTo>
                  <a:pt x="34211" y="1147"/>
                </a:lnTo>
                <a:lnTo>
                  <a:pt x="34392" y="1267"/>
                </a:lnTo>
                <a:lnTo>
                  <a:pt x="34633" y="1388"/>
                </a:lnTo>
                <a:lnTo>
                  <a:pt x="34814" y="1448"/>
                </a:lnTo>
                <a:lnTo>
                  <a:pt x="35297" y="1448"/>
                </a:lnTo>
                <a:lnTo>
                  <a:pt x="35478" y="1388"/>
                </a:lnTo>
                <a:lnTo>
                  <a:pt x="35719" y="1267"/>
                </a:lnTo>
                <a:lnTo>
                  <a:pt x="35900" y="1147"/>
                </a:lnTo>
                <a:lnTo>
                  <a:pt x="36021" y="966"/>
                </a:lnTo>
                <a:lnTo>
                  <a:pt x="36141" y="724"/>
                </a:lnTo>
                <a:lnTo>
                  <a:pt x="36202" y="543"/>
                </a:lnTo>
                <a:lnTo>
                  <a:pt x="36202" y="302"/>
                </a:lnTo>
                <a:lnTo>
                  <a:pt x="36141" y="0"/>
                </a:lnTo>
                <a:close/>
                <a:moveTo>
                  <a:pt x="39762" y="0"/>
                </a:moveTo>
                <a:lnTo>
                  <a:pt x="39701" y="302"/>
                </a:lnTo>
                <a:lnTo>
                  <a:pt x="39701" y="543"/>
                </a:lnTo>
                <a:lnTo>
                  <a:pt x="39762" y="724"/>
                </a:lnTo>
                <a:lnTo>
                  <a:pt x="39882" y="966"/>
                </a:lnTo>
                <a:lnTo>
                  <a:pt x="40003" y="1147"/>
                </a:lnTo>
                <a:lnTo>
                  <a:pt x="40184" y="1267"/>
                </a:lnTo>
                <a:lnTo>
                  <a:pt x="40425" y="1388"/>
                </a:lnTo>
                <a:lnTo>
                  <a:pt x="40606" y="1448"/>
                </a:lnTo>
                <a:lnTo>
                  <a:pt x="41089" y="1448"/>
                </a:lnTo>
                <a:lnTo>
                  <a:pt x="41270" y="1388"/>
                </a:lnTo>
                <a:lnTo>
                  <a:pt x="41511" y="1267"/>
                </a:lnTo>
                <a:lnTo>
                  <a:pt x="41692" y="1147"/>
                </a:lnTo>
                <a:lnTo>
                  <a:pt x="41813" y="966"/>
                </a:lnTo>
                <a:lnTo>
                  <a:pt x="41934" y="724"/>
                </a:lnTo>
                <a:lnTo>
                  <a:pt x="41994" y="543"/>
                </a:lnTo>
                <a:lnTo>
                  <a:pt x="41994" y="302"/>
                </a:lnTo>
                <a:lnTo>
                  <a:pt x="41994" y="181"/>
                </a:lnTo>
                <a:lnTo>
                  <a:pt x="39762" y="0"/>
                </a:lnTo>
                <a:close/>
                <a:moveTo>
                  <a:pt x="45554" y="724"/>
                </a:moveTo>
                <a:lnTo>
                  <a:pt x="45735" y="1026"/>
                </a:lnTo>
                <a:lnTo>
                  <a:pt x="45976" y="1267"/>
                </a:lnTo>
                <a:lnTo>
                  <a:pt x="46278" y="1388"/>
                </a:lnTo>
                <a:lnTo>
                  <a:pt x="46640" y="1448"/>
                </a:lnTo>
                <a:lnTo>
                  <a:pt x="46881" y="1448"/>
                </a:lnTo>
                <a:lnTo>
                  <a:pt x="47062" y="1388"/>
                </a:lnTo>
                <a:lnTo>
                  <a:pt x="47243" y="1267"/>
                </a:lnTo>
                <a:lnTo>
                  <a:pt x="47424" y="1147"/>
                </a:lnTo>
                <a:lnTo>
                  <a:pt x="45554" y="724"/>
                </a:lnTo>
                <a:close/>
                <a:moveTo>
                  <a:pt x="21661" y="3620"/>
                </a:moveTo>
                <a:lnTo>
                  <a:pt x="20273" y="4284"/>
                </a:lnTo>
                <a:lnTo>
                  <a:pt x="20575" y="4344"/>
                </a:lnTo>
                <a:lnTo>
                  <a:pt x="20937" y="4284"/>
                </a:lnTo>
                <a:lnTo>
                  <a:pt x="21239" y="4163"/>
                </a:lnTo>
                <a:lnTo>
                  <a:pt x="21480" y="3922"/>
                </a:lnTo>
                <a:lnTo>
                  <a:pt x="21661" y="3620"/>
                </a:lnTo>
                <a:close/>
                <a:moveTo>
                  <a:pt x="26065" y="2052"/>
                </a:moveTo>
                <a:lnTo>
                  <a:pt x="25824" y="2172"/>
                </a:lnTo>
                <a:lnTo>
                  <a:pt x="25583" y="2353"/>
                </a:lnTo>
                <a:lnTo>
                  <a:pt x="25402" y="2534"/>
                </a:lnTo>
                <a:lnTo>
                  <a:pt x="25281" y="2836"/>
                </a:lnTo>
                <a:lnTo>
                  <a:pt x="25221" y="3198"/>
                </a:lnTo>
                <a:lnTo>
                  <a:pt x="25221" y="3439"/>
                </a:lnTo>
                <a:lnTo>
                  <a:pt x="25281" y="3620"/>
                </a:lnTo>
                <a:lnTo>
                  <a:pt x="25402" y="3862"/>
                </a:lnTo>
                <a:lnTo>
                  <a:pt x="25522" y="4043"/>
                </a:lnTo>
                <a:lnTo>
                  <a:pt x="25703" y="4163"/>
                </a:lnTo>
                <a:lnTo>
                  <a:pt x="25945" y="4284"/>
                </a:lnTo>
                <a:lnTo>
                  <a:pt x="26126" y="4344"/>
                </a:lnTo>
                <a:lnTo>
                  <a:pt x="26608" y="4344"/>
                </a:lnTo>
                <a:lnTo>
                  <a:pt x="26789" y="4284"/>
                </a:lnTo>
                <a:lnTo>
                  <a:pt x="27031" y="4163"/>
                </a:lnTo>
                <a:lnTo>
                  <a:pt x="27212" y="4043"/>
                </a:lnTo>
                <a:lnTo>
                  <a:pt x="27332" y="3862"/>
                </a:lnTo>
                <a:lnTo>
                  <a:pt x="27453" y="3620"/>
                </a:lnTo>
                <a:lnTo>
                  <a:pt x="27513" y="3439"/>
                </a:lnTo>
                <a:lnTo>
                  <a:pt x="27513" y="3198"/>
                </a:lnTo>
                <a:lnTo>
                  <a:pt x="27453" y="2836"/>
                </a:lnTo>
                <a:lnTo>
                  <a:pt x="27332" y="2534"/>
                </a:lnTo>
                <a:lnTo>
                  <a:pt x="27151" y="2353"/>
                </a:lnTo>
                <a:lnTo>
                  <a:pt x="26910" y="2172"/>
                </a:lnTo>
                <a:lnTo>
                  <a:pt x="26669" y="2052"/>
                </a:lnTo>
                <a:close/>
                <a:moveTo>
                  <a:pt x="31858" y="2052"/>
                </a:moveTo>
                <a:lnTo>
                  <a:pt x="31616" y="2172"/>
                </a:lnTo>
                <a:lnTo>
                  <a:pt x="31375" y="2353"/>
                </a:lnTo>
                <a:lnTo>
                  <a:pt x="31194" y="2534"/>
                </a:lnTo>
                <a:lnTo>
                  <a:pt x="31073" y="2836"/>
                </a:lnTo>
                <a:lnTo>
                  <a:pt x="31013" y="3198"/>
                </a:lnTo>
                <a:lnTo>
                  <a:pt x="31013" y="3439"/>
                </a:lnTo>
                <a:lnTo>
                  <a:pt x="31073" y="3620"/>
                </a:lnTo>
                <a:lnTo>
                  <a:pt x="31194" y="3862"/>
                </a:lnTo>
                <a:lnTo>
                  <a:pt x="31315" y="4043"/>
                </a:lnTo>
                <a:lnTo>
                  <a:pt x="31496" y="4163"/>
                </a:lnTo>
                <a:lnTo>
                  <a:pt x="31737" y="4284"/>
                </a:lnTo>
                <a:lnTo>
                  <a:pt x="31918" y="4344"/>
                </a:lnTo>
                <a:lnTo>
                  <a:pt x="32401" y="4344"/>
                </a:lnTo>
                <a:lnTo>
                  <a:pt x="32582" y="4284"/>
                </a:lnTo>
                <a:lnTo>
                  <a:pt x="32823" y="4163"/>
                </a:lnTo>
                <a:lnTo>
                  <a:pt x="33004" y="4043"/>
                </a:lnTo>
                <a:lnTo>
                  <a:pt x="33125" y="3862"/>
                </a:lnTo>
                <a:lnTo>
                  <a:pt x="33245" y="3620"/>
                </a:lnTo>
                <a:lnTo>
                  <a:pt x="33306" y="3439"/>
                </a:lnTo>
                <a:lnTo>
                  <a:pt x="33306" y="3198"/>
                </a:lnTo>
                <a:lnTo>
                  <a:pt x="33245" y="2836"/>
                </a:lnTo>
                <a:lnTo>
                  <a:pt x="33125" y="2534"/>
                </a:lnTo>
                <a:lnTo>
                  <a:pt x="32944" y="2353"/>
                </a:lnTo>
                <a:lnTo>
                  <a:pt x="32702" y="2172"/>
                </a:lnTo>
                <a:lnTo>
                  <a:pt x="32461" y="2052"/>
                </a:lnTo>
                <a:close/>
                <a:moveTo>
                  <a:pt x="37650" y="2052"/>
                </a:moveTo>
                <a:lnTo>
                  <a:pt x="37408" y="2172"/>
                </a:lnTo>
                <a:lnTo>
                  <a:pt x="37167" y="2353"/>
                </a:lnTo>
                <a:lnTo>
                  <a:pt x="36986" y="2534"/>
                </a:lnTo>
                <a:lnTo>
                  <a:pt x="36865" y="2836"/>
                </a:lnTo>
                <a:lnTo>
                  <a:pt x="36805" y="3198"/>
                </a:lnTo>
                <a:lnTo>
                  <a:pt x="36805" y="3439"/>
                </a:lnTo>
                <a:lnTo>
                  <a:pt x="36865" y="3620"/>
                </a:lnTo>
                <a:lnTo>
                  <a:pt x="36986" y="3862"/>
                </a:lnTo>
                <a:lnTo>
                  <a:pt x="37107" y="4043"/>
                </a:lnTo>
                <a:lnTo>
                  <a:pt x="37288" y="4163"/>
                </a:lnTo>
                <a:lnTo>
                  <a:pt x="37529" y="4284"/>
                </a:lnTo>
                <a:lnTo>
                  <a:pt x="37710" y="4344"/>
                </a:lnTo>
                <a:lnTo>
                  <a:pt x="38193" y="4344"/>
                </a:lnTo>
                <a:lnTo>
                  <a:pt x="38374" y="4284"/>
                </a:lnTo>
                <a:lnTo>
                  <a:pt x="38615" y="4163"/>
                </a:lnTo>
                <a:lnTo>
                  <a:pt x="38796" y="4043"/>
                </a:lnTo>
                <a:lnTo>
                  <a:pt x="38917" y="3862"/>
                </a:lnTo>
                <a:lnTo>
                  <a:pt x="39038" y="3620"/>
                </a:lnTo>
                <a:lnTo>
                  <a:pt x="39098" y="3439"/>
                </a:lnTo>
                <a:lnTo>
                  <a:pt x="39098" y="3198"/>
                </a:lnTo>
                <a:lnTo>
                  <a:pt x="39038" y="2836"/>
                </a:lnTo>
                <a:lnTo>
                  <a:pt x="38917" y="2534"/>
                </a:lnTo>
                <a:lnTo>
                  <a:pt x="38736" y="2353"/>
                </a:lnTo>
                <a:lnTo>
                  <a:pt x="38495" y="2172"/>
                </a:lnTo>
                <a:lnTo>
                  <a:pt x="38253" y="2052"/>
                </a:lnTo>
                <a:close/>
                <a:moveTo>
                  <a:pt x="43442" y="2052"/>
                </a:moveTo>
                <a:lnTo>
                  <a:pt x="43201" y="2172"/>
                </a:lnTo>
                <a:lnTo>
                  <a:pt x="42959" y="2353"/>
                </a:lnTo>
                <a:lnTo>
                  <a:pt x="42778" y="2534"/>
                </a:lnTo>
                <a:lnTo>
                  <a:pt x="42658" y="2836"/>
                </a:lnTo>
                <a:lnTo>
                  <a:pt x="42597" y="3198"/>
                </a:lnTo>
                <a:lnTo>
                  <a:pt x="42597" y="3439"/>
                </a:lnTo>
                <a:lnTo>
                  <a:pt x="42658" y="3620"/>
                </a:lnTo>
                <a:lnTo>
                  <a:pt x="42778" y="3862"/>
                </a:lnTo>
                <a:lnTo>
                  <a:pt x="42899" y="4043"/>
                </a:lnTo>
                <a:lnTo>
                  <a:pt x="43080" y="4163"/>
                </a:lnTo>
                <a:lnTo>
                  <a:pt x="43321" y="4284"/>
                </a:lnTo>
                <a:lnTo>
                  <a:pt x="43502" y="4344"/>
                </a:lnTo>
                <a:lnTo>
                  <a:pt x="43985" y="4344"/>
                </a:lnTo>
                <a:lnTo>
                  <a:pt x="44166" y="4284"/>
                </a:lnTo>
                <a:lnTo>
                  <a:pt x="44407" y="4163"/>
                </a:lnTo>
                <a:lnTo>
                  <a:pt x="44588" y="4043"/>
                </a:lnTo>
                <a:lnTo>
                  <a:pt x="44709" y="3862"/>
                </a:lnTo>
                <a:lnTo>
                  <a:pt x="44830" y="3620"/>
                </a:lnTo>
                <a:lnTo>
                  <a:pt x="44890" y="3439"/>
                </a:lnTo>
                <a:lnTo>
                  <a:pt x="44890" y="3198"/>
                </a:lnTo>
                <a:lnTo>
                  <a:pt x="44830" y="2836"/>
                </a:lnTo>
                <a:lnTo>
                  <a:pt x="44709" y="2534"/>
                </a:lnTo>
                <a:lnTo>
                  <a:pt x="44528" y="2353"/>
                </a:lnTo>
                <a:lnTo>
                  <a:pt x="44287" y="2172"/>
                </a:lnTo>
                <a:lnTo>
                  <a:pt x="44045" y="2052"/>
                </a:lnTo>
                <a:close/>
                <a:moveTo>
                  <a:pt x="49234" y="2052"/>
                </a:moveTo>
                <a:lnTo>
                  <a:pt x="48993" y="2172"/>
                </a:lnTo>
                <a:lnTo>
                  <a:pt x="48752" y="2353"/>
                </a:lnTo>
                <a:lnTo>
                  <a:pt x="48571" y="2534"/>
                </a:lnTo>
                <a:lnTo>
                  <a:pt x="48450" y="2836"/>
                </a:lnTo>
                <a:lnTo>
                  <a:pt x="48390" y="3198"/>
                </a:lnTo>
                <a:lnTo>
                  <a:pt x="48390" y="3439"/>
                </a:lnTo>
                <a:lnTo>
                  <a:pt x="48450" y="3620"/>
                </a:lnTo>
                <a:lnTo>
                  <a:pt x="48571" y="3862"/>
                </a:lnTo>
                <a:lnTo>
                  <a:pt x="48691" y="4043"/>
                </a:lnTo>
                <a:lnTo>
                  <a:pt x="48872" y="4163"/>
                </a:lnTo>
                <a:lnTo>
                  <a:pt x="49114" y="4284"/>
                </a:lnTo>
                <a:lnTo>
                  <a:pt x="49295" y="4344"/>
                </a:lnTo>
                <a:lnTo>
                  <a:pt x="49777" y="4344"/>
                </a:lnTo>
                <a:lnTo>
                  <a:pt x="49958" y="4284"/>
                </a:lnTo>
                <a:lnTo>
                  <a:pt x="50200" y="4163"/>
                </a:lnTo>
                <a:lnTo>
                  <a:pt x="50381" y="4043"/>
                </a:lnTo>
                <a:lnTo>
                  <a:pt x="50501" y="3862"/>
                </a:lnTo>
                <a:lnTo>
                  <a:pt x="50622" y="3620"/>
                </a:lnTo>
                <a:lnTo>
                  <a:pt x="50682" y="3439"/>
                </a:lnTo>
                <a:lnTo>
                  <a:pt x="50682" y="3198"/>
                </a:lnTo>
                <a:lnTo>
                  <a:pt x="50622" y="2836"/>
                </a:lnTo>
                <a:lnTo>
                  <a:pt x="50501" y="2534"/>
                </a:lnTo>
                <a:lnTo>
                  <a:pt x="50320" y="2353"/>
                </a:lnTo>
                <a:lnTo>
                  <a:pt x="50079" y="2172"/>
                </a:lnTo>
                <a:lnTo>
                  <a:pt x="49838" y="2052"/>
                </a:lnTo>
                <a:close/>
                <a:moveTo>
                  <a:pt x="54242" y="3620"/>
                </a:moveTo>
                <a:lnTo>
                  <a:pt x="54423" y="3922"/>
                </a:lnTo>
                <a:lnTo>
                  <a:pt x="54665" y="4163"/>
                </a:lnTo>
                <a:lnTo>
                  <a:pt x="54966" y="4284"/>
                </a:lnTo>
                <a:lnTo>
                  <a:pt x="55328" y="4344"/>
                </a:lnTo>
                <a:lnTo>
                  <a:pt x="55630" y="4284"/>
                </a:lnTo>
                <a:lnTo>
                  <a:pt x="54242" y="3620"/>
                </a:lnTo>
                <a:close/>
                <a:moveTo>
                  <a:pt x="18523" y="5310"/>
                </a:moveTo>
                <a:lnTo>
                  <a:pt x="16593" y="6517"/>
                </a:lnTo>
                <a:lnTo>
                  <a:pt x="16774" y="6818"/>
                </a:lnTo>
                <a:lnTo>
                  <a:pt x="17015" y="7060"/>
                </a:lnTo>
                <a:lnTo>
                  <a:pt x="17317" y="7180"/>
                </a:lnTo>
                <a:lnTo>
                  <a:pt x="17679" y="7241"/>
                </a:lnTo>
                <a:lnTo>
                  <a:pt x="17920" y="7241"/>
                </a:lnTo>
                <a:lnTo>
                  <a:pt x="18101" y="7180"/>
                </a:lnTo>
                <a:lnTo>
                  <a:pt x="18342" y="7060"/>
                </a:lnTo>
                <a:lnTo>
                  <a:pt x="18523" y="6939"/>
                </a:lnTo>
                <a:lnTo>
                  <a:pt x="18644" y="6758"/>
                </a:lnTo>
                <a:lnTo>
                  <a:pt x="18765" y="6517"/>
                </a:lnTo>
                <a:lnTo>
                  <a:pt x="18825" y="6336"/>
                </a:lnTo>
                <a:lnTo>
                  <a:pt x="18825" y="6094"/>
                </a:lnTo>
                <a:lnTo>
                  <a:pt x="18825" y="5853"/>
                </a:lnTo>
                <a:lnTo>
                  <a:pt x="18765" y="5672"/>
                </a:lnTo>
                <a:lnTo>
                  <a:pt x="18644" y="5430"/>
                </a:lnTo>
                <a:lnTo>
                  <a:pt x="18523" y="5310"/>
                </a:lnTo>
                <a:close/>
                <a:moveTo>
                  <a:pt x="23230" y="4948"/>
                </a:moveTo>
                <a:lnTo>
                  <a:pt x="23049" y="5008"/>
                </a:lnTo>
                <a:lnTo>
                  <a:pt x="22807" y="5129"/>
                </a:lnTo>
                <a:lnTo>
                  <a:pt x="22626" y="5249"/>
                </a:lnTo>
                <a:lnTo>
                  <a:pt x="22506" y="5430"/>
                </a:lnTo>
                <a:lnTo>
                  <a:pt x="22385" y="5672"/>
                </a:lnTo>
                <a:lnTo>
                  <a:pt x="22325" y="5853"/>
                </a:lnTo>
                <a:lnTo>
                  <a:pt x="22325" y="6094"/>
                </a:lnTo>
                <a:lnTo>
                  <a:pt x="22325" y="6336"/>
                </a:lnTo>
                <a:lnTo>
                  <a:pt x="22385" y="6517"/>
                </a:lnTo>
                <a:lnTo>
                  <a:pt x="22506" y="6758"/>
                </a:lnTo>
                <a:lnTo>
                  <a:pt x="22626" y="6939"/>
                </a:lnTo>
                <a:lnTo>
                  <a:pt x="22807" y="7060"/>
                </a:lnTo>
                <a:lnTo>
                  <a:pt x="23049" y="7180"/>
                </a:lnTo>
                <a:lnTo>
                  <a:pt x="23230" y="7241"/>
                </a:lnTo>
                <a:lnTo>
                  <a:pt x="23712" y="7241"/>
                </a:lnTo>
                <a:lnTo>
                  <a:pt x="23893" y="7180"/>
                </a:lnTo>
                <a:lnTo>
                  <a:pt x="24135" y="7060"/>
                </a:lnTo>
                <a:lnTo>
                  <a:pt x="24316" y="6939"/>
                </a:lnTo>
                <a:lnTo>
                  <a:pt x="24436" y="6758"/>
                </a:lnTo>
                <a:lnTo>
                  <a:pt x="24557" y="6517"/>
                </a:lnTo>
                <a:lnTo>
                  <a:pt x="24617" y="6336"/>
                </a:lnTo>
                <a:lnTo>
                  <a:pt x="24617" y="6094"/>
                </a:lnTo>
                <a:lnTo>
                  <a:pt x="24617" y="5853"/>
                </a:lnTo>
                <a:lnTo>
                  <a:pt x="24557" y="5672"/>
                </a:lnTo>
                <a:lnTo>
                  <a:pt x="24436" y="5430"/>
                </a:lnTo>
                <a:lnTo>
                  <a:pt x="24316" y="5249"/>
                </a:lnTo>
                <a:lnTo>
                  <a:pt x="24135" y="5129"/>
                </a:lnTo>
                <a:lnTo>
                  <a:pt x="23893" y="5008"/>
                </a:lnTo>
                <a:lnTo>
                  <a:pt x="23712" y="4948"/>
                </a:lnTo>
                <a:close/>
                <a:moveTo>
                  <a:pt x="29022" y="4948"/>
                </a:moveTo>
                <a:lnTo>
                  <a:pt x="28841" y="5008"/>
                </a:lnTo>
                <a:lnTo>
                  <a:pt x="28599" y="5129"/>
                </a:lnTo>
                <a:lnTo>
                  <a:pt x="28418" y="5249"/>
                </a:lnTo>
                <a:lnTo>
                  <a:pt x="28298" y="5430"/>
                </a:lnTo>
                <a:lnTo>
                  <a:pt x="28177" y="5672"/>
                </a:lnTo>
                <a:lnTo>
                  <a:pt x="28117" y="5853"/>
                </a:lnTo>
                <a:lnTo>
                  <a:pt x="28117" y="6094"/>
                </a:lnTo>
                <a:lnTo>
                  <a:pt x="28117" y="6336"/>
                </a:lnTo>
                <a:lnTo>
                  <a:pt x="28177" y="6517"/>
                </a:lnTo>
                <a:lnTo>
                  <a:pt x="28298" y="6758"/>
                </a:lnTo>
                <a:lnTo>
                  <a:pt x="28418" y="6939"/>
                </a:lnTo>
                <a:lnTo>
                  <a:pt x="28599" y="7060"/>
                </a:lnTo>
                <a:lnTo>
                  <a:pt x="28841" y="7180"/>
                </a:lnTo>
                <a:lnTo>
                  <a:pt x="29022" y="7241"/>
                </a:lnTo>
                <a:lnTo>
                  <a:pt x="29505" y="7241"/>
                </a:lnTo>
                <a:lnTo>
                  <a:pt x="29686" y="7180"/>
                </a:lnTo>
                <a:lnTo>
                  <a:pt x="29927" y="7060"/>
                </a:lnTo>
                <a:lnTo>
                  <a:pt x="30108" y="6939"/>
                </a:lnTo>
                <a:lnTo>
                  <a:pt x="30229" y="6758"/>
                </a:lnTo>
                <a:lnTo>
                  <a:pt x="30349" y="6517"/>
                </a:lnTo>
                <a:lnTo>
                  <a:pt x="30410" y="6336"/>
                </a:lnTo>
                <a:lnTo>
                  <a:pt x="30410" y="6094"/>
                </a:lnTo>
                <a:lnTo>
                  <a:pt x="30410" y="5853"/>
                </a:lnTo>
                <a:lnTo>
                  <a:pt x="30349" y="5672"/>
                </a:lnTo>
                <a:lnTo>
                  <a:pt x="30229" y="5430"/>
                </a:lnTo>
                <a:lnTo>
                  <a:pt x="30108" y="5249"/>
                </a:lnTo>
                <a:lnTo>
                  <a:pt x="29927" y="5129"/>
                </a:lnTo>
                <a:lnTo>
                  <a:pt x="29686" y="5008"/>
                </a:lnTo>
                <a:lnTo>
                  <a:pt x="29505" y="4948"/>
                </a:lnTo>
                <a:close/>
                <a:moveTo>
                  <a:pt x="34814" y="4948"/>
                </a:moveTo>
                <a:lnTo>
                  <a:pt x="34633" y="5008"/>
                </a:lnTo>
                <a:lnTo>
                  <a:pt x="34392" y="5129"/>
                </a:lnTo>
                <a:lnTo>
                  <a:pt x="34211" y="5249"/>
                </a:lnTo>
                <a:lnTo>
                  <a:pt x="34090" y="5430"/>
                </a:lnTo>
                <a:lnTo>
                  <a:pt x="33969" y="5672"/>
                </a:lnTo>
                <a:lnTo>
                  <a:pt x="33909" y="5853"/>
                </a:lnTo>
                <a:lnTo>
                  <a:pt x="33909" y="6094"/>
                </a:lnTo>
                <a:lnTo>
                  <a:pt x="33909" y="6336"/>
                </a:lnTo>
                <a:lnTo>
                  <a:pt x="33969" y="6517"/>
                </a:lnTo>
                <a:lnTo>
                  <a:pt x="34090" y="6758"/>
                </a:lnTo>
                <a:lnTo>
                  <a:pt x="34211" y="6939"/>
                </a:lnTo>
                <a:lnTo>
                  <a:pt x="34392" y="7060"/>
                </a:lnTo>
                <a:lnTo>
                  <a:pt x="34633" y="7180"/>
                </a:lnTo>
                <a:lnTo>
                  <a:pt x="34814" y="7241"/>
                </a:lnTo>
                <a:lnTo>
                  <a:pt x="35297" y="7241"/>
                </a:lnTo>
                <a:lnTo>
                  <a:pt x="35478" y="7180"/>
                </a:lnTo>
                <a:lnTo>
                  <a:pt x="35719" y="7060"/>
                </a:lnTo>
                <a:lnTo>
                  <a:pt x="35900" y="6939"/>
                </a:lnTo>
                <a:lnTo>
                  <a:pt x="36021" y="6758"/>
                </a:lnTo>
                <a:lnTo>
                  <a:pt x="36141" y="6517"/>
                </a:lnTo>
                <a:lnTo>
                  <a:pt x="36202" y="6336"/>
                </a:lnTo>
                <a:lnTo>
                  <a:pt x="36202" y="6094"/>
                </a:lnTo>
                <a:lnTo>
                  <a:pt x="36202" y="5853"/>
                </a:lnTo>
                <a:lnTo>
                  <a:pt x="36141" y="5672"/>
                </a:lnTo>
                <a:lnTo>
                  <a:pt x="36021" y="5430"/>
                </a:lnTo>
                <a:lnTo>
                  <a:pt x="35900" y="5249"/>
                </a:lnTo>
                <a:lnTo>
                  <a:pt x="35719" y="5129"/>
                </a:lnTo>
                <a:lnTo>
                  <a:pt x="35478" y="5008"/>
                </a:lnTo>
                <a:lnTo>
                  <a:pt x="35297" y="4948"/>
                </a:lnTo>
                <a:close/>
                <a:moveTo>
                  <a:pt x="40606" y="4948"/>
                </a:moveTo>
                <a:lnTo>
                  <a:pt x="40425" y="5008"/>
                </a:lnTo>
                <a:lnTo>
                  <a:pt x="40184" y="5129"/>
                </a:lnTo>
                <a:lnTo>
                  <a:pt x="40003" y="5249"/>
                </a:lnTo>
                <a:lnTo>
                  <a:pt x="39882" y="5430"/>
                </a:lnTo>
                <a:lnTo>
                  <a:pt x="39762" y="5672"/>
                </a:lnTo>
                <a:lnTo>
                  <a:pt x="39701" y="5853"/>
                </a:lnTo>
                <a:lnTo>
                  <a:pt x="39701" y="6094"/>
                </a:lnTo>
                <a:lnTo>
                  <a:pt x="39701" y="6336"/>
                </a:lnTo>
                <a:lnTo>
                  <a:pt x="39762" y="6517"/>
                </a:lnTo>
                <a:lnTo>
                  <a:pt x="39882" y="6758"/>
                </a:lnTo>
                <a:lnTo>
                  <a:pt x="40003" y="6939"/>
                </a:lnTo>
                <a:lnTo>
                  <a:pt x="40184" y="7060"/>
                </a:lnTo>
                <a:lnTo>
                  <a:pt x="40425" y="7180"/>
                </a:lnTo>
                <a:lnTo>
                  <a:pt x="40606" y="7241"/>
                </a:lnTo>
                <a:lnTo>
                  <a:pt x="41089" y="7241"/>
                </a:lnTo>
                <a:lnTo>
                  <a:pt x="41270" y="7180"/>
                </a:lnTo>
                <a:lnTo>
                  <a:pt x="41511" y="7060"/>
                </a:lnTo>
                <a:lnTo>
                  <a:pt x="41692" y="6939"/>
                </a:lnTo>
                <a:lnTo>
                  <a:pt x="41813" y="6758"/>
                </a:lnTo>
                <a:lnTo>
                  <a:pt x="41934" y="6517"/>
                </a:lnTo>
                <a:lnTo>
                  <a:pt x="41994" y="6336"/>
                </a:lnTo>
                <a:lnTo>
                  <a:pt x="41994" y="6094"/>
                </a:lnTo>
                <a:lnTo>
                  <a:pt x="41994" y="5853"/>
                </a:lnTo>
                <a:lnTo>
                  <a:pt x="41934" y="5672"/>
                </a:lnTo>
                <a:lnTo>
                  <a:pt x="41813" y="5430"/>
                </a:lnTo>
                <a:lnTo>
                  <a:pt x="41692" y="5249"/>
                </a:lnTo>
                <a:lnTo>
                  <a:pt x="41511" y="5129"/>
                </a:lnTo>
                <a:lnTo>
                  <a:pt x="41270" y="5008"/>
                </a:lnTo>
                <a:lnTo>
                  <a:pt x="41089" y="4948"/>
                </a:lnTo>
                <a:close/>
                <a:moveTo>
                  <a:pt x="46399" y="4948"/>
                </a:moveTo>
                <a:lnTo>
                  <a:pt x="46218" y="5008"/>
                </a:lnTo>
                <a:lnTo>
                  <a:pt x="45976" y="5129"/>
                </a:lnTo>
                <a:lnTo>
                  <a:pt x="45795" y="5249"/>
                </a:lnTo>
                <a:lnTo>
                  <a:pt x="45674" y="5430"/>
                </a:lnTo>
                <a:lnTo>
                  <a:pt x="45554" y="5672"/>
                </a:lnTo>
                <a:lnTo>
                  <a:pt x="45493" y="5853"/>
                </a:lnTo>
                <a:lnTo>
                  <a:pt x="45493" y="6094"/>
                </a:lnTo>
                <a:lnTo>
                  <a:pt x="45493" y="6336"/>
                </a:lnTo>
                <a:lnTo>
                  <a:pt x="45554" y="6517"/>
                </a:lnTo>
                <a:lnTo>
                  <a:pt x="45674" y="6758"/>
                </a:lnTo>
                <a:lnTo>
                  <a:pt x="45795" y="6939"/>
                </a:lnTo>
                <a:lnTo>
                  <a:pt x="45976" y="7060"/>
                </a:lnTo>
                <a:lnTo>
                  <a:pt x="46218" y="7180"/>
                </a:lnTo>
                <a:lnTo>
                  <a:pt x="46399" y="7241"/>
                </a:lnTo>
                <a:lnTo>
                  <a:pt x="46881" y="7241"/>
                </a:lnTo>
                <a:lnTo>
                  <a:pt x="47062" y="7180"/>
                </a:lnTo>
                <a:lnTo>
                  <a:pt x="47304" y="7060"/>
                </a:lnTo>
                <a:lnTo>
                  <a:pt x="47485" y="6939"/>
                </a:lnTo>
                <a:lnTo>
                  <a:pt x="47605" y="6758"/>
                </a:lnTo>
                <a:lnTo>
                  <a:pt x="47726" y="6517"/>
                </a:lnTo>
                <a:lnTo>
                  <a:pt x="47786" y="6336"/>
                </a:lnTo>
                <a:lnTo>
                  <a:pt x="47786" y="6094"/>
                </a:lnTo>
                <a:lnTo>
                  <a:pt x="47786" y="5853"/>
                </a:lnTo>
                <a:lnTo>
                  <a:pt x="47726" y="5672"/>
                </a:lnTo>
                <a:lnTo>
                  <a:pt x="47605" y="5430"/>
                </a:lnTo>
                <a:lnTo>
                  <a:pt x="47485" y="5249"/>
                </a:lnTo>
                <a:lnTo>
                  <a:pt x="47304" y="5129"/>
                </a:lnTo>
                <a:lnTo>
                  <a:pt x="47062" y="5008"/>
                </a:lnTo>
                <a:lnTo>
                  <a:pt x="46881" y="4948"/>
                </a:lnTo>
                <a:close/>
                <a:moveTo>
                  <a:pt x="52191" y="4948"/>
                </a:moveTo>
                <a:lnTo>
                  <a:pt x="52010" y="5008"/>
                </a:lnTo>
                <a:lnTo>
                  <a:pt x="51768" y="5129"/>
                </a:lnTo>
                <a:lnTo>
                  <a:pt x="51587" y="5249"/>
                </a:lnTo>
                <a:lnTo>
                  <a:pt x="51467" y="5430"/>
                </a:lnTo>
                <a:lnTo>
                  <a:pt x="51346" y="5672"/>
                </a:lnTo>
                <a:lnTo>
                  <a:pt x="51286" y="5853"/>
                </a:lnTo>
                <a:lnTo>
                  <a:pt x="51286" y="6094"/>
                </a:lnTo>
                <a:lnTo>
                  <a:pt x="51286" y="6336"/>
                </a:lnTo>
                <a:lnTo>
                  <a:pt x="51346" y="6517"/>
                </a:lnTo>
                <a:lnTo>
                  <a:pt x="51467" y="6758"/>
                </a:lnTo>
                <a:lnTo>
                  <a:pt x="51587" y="6939"/>
                </a:lnTo>
                <a:lnTo>
                  <a:pt x="51768" y="7060"/>
                </a:lnTo>
                <a:lnTo>
                  <a:pt x="52010" y="7180"/>
                </a:lnTo>
                <a:lnTo>
                  <a:pt x="52191" y="7241"/>
                </a:lnTo>
                <a:lnTo>
                  <a:pt x="52673" y="7241"/>
                </a:lnTo>
                <a:lnTo>
                  <a:pt x="52854" y="7180"/>
                </a:lnTo>
                <a:lnTo>
                  <a:pt x="53096" y="7060"/>
                </a:lnTo>
                <a:lnTo>
                  <a:pt x="53277" y="6939"/>
                </a:lnTo>
                <a:lnTo>
                  <a:pt x="53397" y="6758"/>
                </a:lnTo>
                <a:lnTo>
                  <a:pt x="53518" y="6517"/>
                </a:lnTo>
                <a:lnTo>
                  <a:pt x="53578" y="6336"/>
                </a:lnTo>
                <a:lnTo>
                  <a:pt x="53578" y="6094"/>
                </a:lnTo>
                <a:lnTo>
                  <a:pt x="53578" y="5853"/>
                </a:lnTo>
                <a:lnTo>
                  <a:pt x="53518" y="5672"/>
                </a:lnTo>
                <a:lnTo>
                  <a:pt x="53397" y="5430"/>
                </a:lnTo>
                <a:lnTo>
                  <a:pt x="53277" y="5249"/>
                </a:lnTo>
                <a:lnTo>
                  <a:pt x="53096" y="5129"/>
                </a:lnTo>
                <a:lnTo>
                  <a:pt x="52854" y="5008"/>
                </a:lnTo>
                <a:lnTo>
                  <a:pt x="52673" y="4948"/>
                </a:lnTo>
                <a:close/>
                <a:moveTo>
                  <a:pt x="57380" y="5310"/>
                </a:moveTo>
                <a:lnTo>
                  <a:pt x="57259" y="5430"/>
                </a:lnTo>
                <a:lnTo>
                  <a:pt x="57138" y="5672"/>
                </a:lnTo>
                <a:lnTo>
                  <a:pt x="57078" y="5853"/>
                </a:lnTo>
                <a:lnTo>
                  <a:pt x="57078" y="6094"/>
                </a:lnTo>
                <a:lnTo>
                  <a:pt x="57078" y="6336"/>
                </a:lnTo>
                <a:lnTo>
                  <a:pt x="57138" y="6517"/>
                </a:lnTo>
                <a:lnTo>
                  <a:pt x="57259" y="6758"/>
                </a:lnTo>
                <a:lnTo>
                  <a:pt x="57380" y="6939"/>
                </a:lnTo>
                <a:lnTo>
                  <a:pt x="57561" y="7060"/>
                </a:lnTo>
                <a:lnTo>
                  <a:pt x="57802" y="7180"/>
                </a:lnTo>
                <a:lnTo>
                  <a:pt x="57983" y="7241"/>
                </a:lnTo>
                <a:lnTo>
                  <a:pt x="58224" y="7241"/>
                </a:lnTo>
                <a:lnTo>
                  <a:pt x="58586" y="7180"/>
                </a:lnTo>
                <a:lnTo>
                  <a:pt x="58888" y="7060"/>
                </a:lnTo>
                <a:lnTo>
                  <a:pt x="59129" y="6818"/>
                </a:lnTo>
                <a:lnTo>
                  <a:pt x="59310" y="6517"/>
                </a:lnTo>
                <a:lnTo>
                  <a:pt x="57380" y="5310"/>
                </a:lnTo>
                <a:close/>
                <a:moveTo>
                  <a:pt x="14783" y="7844"/>
                </a:moveTo>
                <a:lnTo>
                  <a:pt x="13636" y="8689"/>
                </a:lnTo>
                <a:lnTo>
                  <a:pt x="13636" y="8990"/>
                </a:lnTo>
                <a:lnTo>
                  <a:pt x="13636" y="9232"/>
                </a:lnTo>
                <a:lnTo>
                  <a:pt x="13697" y="9413"/>
                </a:lnTo>
                <a:lnTo>
                  <a:pt x="13817" y="9654"/>
                </a:lnTo>
                <a:lnTo>
                  <a:pt x="13938" y="9835"/>
                </a:lnTo>
                <a:lnTo>
                  <a:pt x="14119" y="9956"/>
                </a:lnTo>
                <a:lnTo>
                  <a:pt x="14360" y="10076"/>
                </a:lnTo>
                <a:lnTo>
                  <a:pt x="14541" y="10137"/>
                </a:lnTo>
                <a:lnTo>
                  <a:pt x="15024" y="10137"/>
                </a:lnTo>
                <a:lnTo>
                  <a:pt x="15205" y="10076"/>
                </a:lnTo>
                <a:lnTo>
                  <a:pt x="15446" y="9956"/>
                </a:lnTo>
                <a:lnTo>
                  <a:pt x="15627" y="9835"/>
                </a:lnTo>
                <a:lnTo>
                  <a:pt x="15748" y="9654"/>
                </a:lnTo>
                <a:lnTo>
                  <a:pt x="15869" y="9413"/>
                </a:lnTo>
                <a:lnTo>
                  <a:pt x="15929" y="9232"/>
                </a:lnTo>
                <a:lnTo>
                  <a:pt x="15929" y="8990"/>
                </a:lnTo>
                <a:lnTo>
                  <a:pt x="15929" y="8749"/>
                </a:lnTo>
                <a:lnTo>
                  <a:pt x="15869" y="8568"/>
                </a:lnTo>
                <a:lnTo>
                  <a:pt x="15748" y="8327"/>
                </a:lnTo>
                <a:lnTo>
                  <a:pt x="15627" y="8146"/>
                </a:lnTo>
                <a:lnTo>
                  <a:pt x="15446" y="8025"/>
                </a:lnTo>
                <a:lnTo>
                  <a:pt x="15205" y="7904"/>
                </a:lnTo>
                <a:lnTo>
                  <a:pt x="15024" y="7844"/>
                </a:lnTo>
                <a:close/>
                <a:moveTo>
                  <a:pt x="20333" y="7844"/>
                </a:moveTo>
                <a:lnTo>
                  <a:pt x="20152" y="7904"/>
                </a:lnTo>
                <a:lnTo>
                  <a:pt x="19911" y="8025"/>
                </a:lnTo>
                <a:lnTo>
                  <a:pt x="19730" y="8146"/>
                </a:lnTo>
                <a:lnTo>
                  <a:pt x="19609" y="8327"/>
                </a:lnTo>
                <a:lnTo>
                  <a:pt x="19489" y="8568"/>
                </a:lnTo>
                <a:lnTo>
                  <a:pt x="19428" y="8749"/>
                </a:lnTo>
                <a:lnTo>
                  <a:pt x="19428" y="8990"/>
                </a:lnTo>
                <a:lnTo>
                  <a:pt x="19428" y="9232"/>
                </a:lnTo>
                <a:lnTo>
                  <a:pt x="19489" y="9413"/>
                </a:lnTo>
                <a:lnTo>
                  <a:pt x="19609" y="9654"/>
                </a:lnTo>
                <a:lnTo>
                  <a:pt x="19730" y="9835"/>
                </a:lnTo>
                <a:lnTo>
                  <a:pt x="19911" y="9956"/>
                </a:lnTo>
                <a:lnTo>
                  <a:pt x="20152" y="10076"/>
                </a:lnTo>
                <a:lnTo>
                  <a:pt x="20333" y="10137"/>
                </a:lnTo>
                <a:lnTo>
                  <a:pt x="20816" y="10137"/>
                </a:lnTo>
                <a:lnTo>
                  <a:pt x="20997" y="10076"/>
                </a:lnTo>
                <a:lnTo>
                  <a:pt x="21239" y="9956"/>
                </a:lnTo>
                <a:lnTo>
                  <a:pt x="21420" y="9835"/>
                </a:lnTo>
                <a:lnTo>
                  <a:pt x="21540" y="9654"/>
                </a:lnTo>
                <a:lnTo>
                  <a:pt x="21661" y="9413"/>
                </a:lnTo>
                <a:lnTo>
                  <a:pt x="21721" y="9232"/>
                </a:lnTo>
                <a:lnTo>
                  <a:pt x="21721" y="8990"/>
                </a:lnTo>
                <a:lnTo>
                  <a:pt x="21721" y="8749"/>
                </a:lnTo>
                <a:lnTo>
                  <a:pt x="21661" y="8568"/>
                </a:lnTo>
                <a:lnTo>
                  <a:pt x="21540" y="8327"/>
                </a:lnTo>
                <a:lnTo>
                  <a:pt x="21420" y="8146"/>
                </a:lnTo>
                <a:lnTo>
                  <a:pt x="21239" y="8025"/>
                </a:lnTo>
                <a:lnTo>
                  <a:pt x="20997" y="7904"/>
                </a:lnTo>
                <a:lnTo>
                  <a:pt x="20816" y="7844"/>
                </a:lnTo>
                <a:close/>
                <a:moveTo>
                  <a:pt x="26126" y="7844"/>
                </a:moveTo>
                <a:lnTo>
                  <a:pt x="25945" y="7904"/>
                </a:lnTo>
                <a:lnTo>
                  <a:pt x="25703" y="8025"/>
                </a:lnTo>
                <a:lnTo>
                  <a:pt x="25522" y="8146"/>
                </a:lnTo>
                <a:lnTo>
                  <a:pt x="25402" y="8327"/>
                </a:lnTo>
                <a:lnTo>
                  <a:pt x="25281" y="8568"/>
                </a:lnTo>
                <a:lnTo>
                  <a:pt x="25221" y="8749"/>
                </a:lnTo>
                <a:lnTo>
                  <a:pt x="25221" y="8990"/>
                </a:lnTo>
                <a:lnTo>
                  <a:pt x="25221" y="9232"/>
                </a:lnTo>
                <a:lnTo>
                  <a:pt x="25281" y="9413"/>
                </a:lnTo>
                <a:lnTo>
                  <a:pt x="25402" y="9654"/>
                </a:lnTo>
                <a:lnTo>
                  <a:pt x="25522" y="9835"/>
                </a:lnTo>
                <a:lnTo>
                  <a:pt x="25703" y="9956"/>
                </a:lnTo>
                <a:lnTo>
                  <a:pt x="25945" y="10076"/>
                </a:lnTo>
                <a:lnTo>
                  <a:pt x="26126" y="10137"/>
                </a:lnTo>
                <a:lnTo>
                  <a:pt x="26608" y="10137"/>
                </a:lnTo>
                <a:lnTo>
                  <a:pt x="26789" y="10076"/>
                </a:lnTo>
                <a:lnTo>
                  <a:pt x="27031" y="9956"/>
                </a:lnTo>
                <a:lnTo>
                  <a:pt x="27212" y="9835"/>
                </a:lnTo>
                <a:lnTo>
                  <a:pt x="27332" y="9654"/>
                </a:lnTo>
                <a:lnTo>
                  <a:pt x="27453" y="9413"/>
                </a:lnTo>
                <a:lnTo>
                  <a:pt x="27513" y="9232"/>
                </a:lnTo>
                <a:lnTo>
                  <a:pt x="27513" y="8990"/>
                </a:lnTo>
                <a:lnTo>
                  <a:pt x="27513" y="8749"/>
                </a:lnTo>
                <a:lnTo>
                  <a:pt x="27453" y="8568"/>
                </a:lnTo>
                <a:lnTo>
                  <a:pt x="27332" y="8327"/>
                </a:lnTo>
                <a:lnTo>
                  <a:pt x="27212" y="8146"/>
                </a:lnTo>
                <a:lnTo>
                  <a:pt x="27031" y="8025"/>
                </a:lnTo>
                <a:lnTo>
                  <a:pt x="26789" y="7904"/>
                </a:lnTo>
                <a:lnTo>
                  <a:pt x="26608" y="7844"/>
                </a:lnTo>
                <a:close/>
                <a:moveTo>
                  <a:pt x="31918" y="7844"/>
                </a:moveTo>
                <a:lnTo>
                  <a:pt x="31737" y="7904"/>
                </a:lnTo>
                <a:lnTo>
                  <a:pt x="31496" y="8025"/>
                </a:lnTo>
                <a:lnTo>
                  <a:pt x="31315" y="8146"/>
                </a:lnTo>
                <a:lnTo>
                  <a:pt x="31194" y="8327"/>
                </a:lnTo>
                <a:lnTo>
                  <a:pt x="31073" y="8568"/>
                </a:lnTo>
                <a:lnTo>
                  <a:pt x="31013" y="8749"/>
                </a:lnTo>
                <a:lnTo>
                  <a:pt x="31013" y="8990"/>
                </a:lnTo>
                <a:lnTo>
                  <a:pt x="31013" y="9232"/>
                </a:lnTo>
                <a:lnTo>
                  <a:pt x="31073" y="9413"/>
                </a:lnTo>
                <a:lnTo>
                  <a:pt x="31194" y="9654"/>
                </a:lnTo>
                <a:lnTo>
                  <a:pt x="31315" y="9835"/>
                </a:lnTo>
                <a:lnTo>
                  <a:pt x="31496" y="9956"/>
                </a:lnTo>
                <a:lnTo>
                  <a:pt x="31737" y="10076"/>
                </a:lnTo>
                <a:lnTo>
                  <a:pt x="31918" y="10137"/>
                </a:lnTo>
                <a:lnTo>
                  <a:pt x="32401" y="10137"/>
                </a:lnTo>
                <a:lnTo>
                  <a:pt x="32582" y="10076"/>
                </a:lnTo>
                <a:lnTo>
                  <a:pt x="32823" y="9956"/>
                </a:lnTo>
                <a:lnTo>
                  <a:pt x="33004" y="9835"/>
                </a:lnTo>
                <a:lnTo>
                  <a:pt x="33125" y="9654"/>
                </a:lnTo>
                <a:lnTo>
                  <a:pt x="33245" y="9413"/>
                </a:lnTo>
                <a:lnTo>
                  <a:pt x="33306" y="9232"/>
                </a:lnTo>
                <a:lnTo>
                  <a:pt x="33306" y="8990"/>
                </a:lnTo>
                <a:lnTo>
                  <a:pt x="33306" y="8749"/>
                </a:lnTo>
                <a:lnTo>
                  <a:pt x="33245" y="8568"/>
                </a:lnTo>
                <a:lnTo>
                  <a:pt x="33125" y="8327"/>
                </a:lnTo>
                <a:lnTo>
                  <a:pt x="33004" y="8146"/>
                </a:lnTo>
                <a:lnTo>
                  <a:pt x="32823" y="8025"/>
                </a:lnTo>
                <a:lnTo>
                  <a:pt x="32582" y="7904"/>
                </a:lnTo>
                <a:lnTo>
                  <a:pt x="32401" y="7844"/>
                </a:lnTo>
                <a:close/>
                <a:moveTo>
                  <a:pt x="37710" y="7844"/>
                </a:moveTo>
                <a:lnTo>
                  <a:pt x="37529" y="7904"/>
                </a:lnTo>
                <a:lnTo>
                  <a:pt x="37288" y="8025"/>
                </a:lnTo>
                <a:lnTo>
                  <a:pt x="37107" y="8146"/>
                </a:lnTo>
                <a:lnTo>
                  <a:pt x="36986" y="8327"/>
                </a:lnTo>
                <a:lnTo>
                  <a:pt x="36865" y="8568"/>
                </a:lnTo>
                <a:lnTo>
                  <a:pt x="36805" y="8749"/>
                </a:lnTo>
                <a:lnTo>
                  <a:pt x="36805" y="8990"/>
                </a:lnTo>
                <a:lnTo>
                  <a:pt x="36805" y="9232"/>
                </a:lnTo>
                <a:lnTo>
                  <a:pt x="36865" y="9413"/>
                </a:lnTo>
                <a:lnTo>
                  <a:pt x="36986" y="9654"/>
                </a:lnTo>
                <a:lnTo>
                  <a:pt x="37107" y="9835"/>
                </a:lnTo>
                <a:lnTo>
                  <a:pt x="37288" y="9956"/>
                </a:lnTo>
                <a:lnTo>
                  <a:pt x="37529" y="10076"/>
                </a:lnTo>
                <a:lnTo>
                  <a:pt x="37710" y="10137"/>
                </a:lnTo>
                <a:lnTo>
                  <a:pt x="38193" y="10137"/>
                </a:lnTo>
                <a:lnTo>
                  <a:pt x="38374" y="10076"/>
                </a:lnTo>
                <a:lnTo>
                  <a:pt x="38615" y="9956"/>
                </a:lnTo>
                <a:lnTo>
                  <a:pt x="38796" y="9835"/>
                </a:lnTo>
                <a:lnTo>
                  <a:pt x="38917" y="9654"/>
                </a:lnTo>
                <a:lnTo>
                  <a:pt x="39038" y="9413"/>
                </a:lnTo>
                <a:lnTo>
                  <a:pt x="39098" y="9232"/>
                </a:lnTo>
                <a:lnTo>
                  <a:pt x="39098" y="8990"/>
                </a:lnTo>
                <a:lnTo>
                  <a:pt x="39098" y="8749"/>
                </a:lnTo>
                <a:lnTo>
                  <a:pt x="39038" y="8568"/>
                </a:lnTo>
                <a:lnTo>
                  <a:pt x="38917" y="8327"/>
                </a:lnTo>
                <a:lnTo>
                  <a:pt x="38796" y="8146"/>
                </a:lnTo>
                <a:lnTo>
                  <a:pt x="38615" y="8025"/>
                </a:lnTo>
                <a:lnTo>
                  <a:pt x="38374" y="7904"/>
                </a:lnTo>
                <a:lnTo>
                  <a:pt x="38193" y="7844"/>
                </a:lnTo>
                <a:close/>
                <a:moveTo>
                  <a:pt x="43502" y="7844"/>
                </a:moveTo>
                <a:lnTo>
                  <a:pt x="43321" y="7904"/>
                </a:lnTo>
                <a:lnTo>
                  <a:pt x="43080" y="8025"/>
                </a:lnTo>
                <a:lnTo>
                  <a:pt x="42899" y="8146"/>
                </a:lnTo>
                <a:lnTo>
                  <a:pt x="42778" y="8327"/>
                </a:lnTo>
                <a:lnTo>
                  <a:pt x="42658" y="8568"/>
                </a:lnTo>
                <a:lnTo>
                  <a:pt x="42597" y="8749"/>
                </a:lnTo>
                <a:lnTo>
                  <a:pt x="42597" y="8990"/>
                </a:lnTo>
                <a:lnTo>
                  <a:pt x="42597" y="9232"/>
                </a:lnTo>
                <a:lnTo>
                  <a:pt x="42658" y="9413"/>
                </a:lnTo>
                <a:lnTo>
                  <a:pt x="42778" y="9654"/>
                </a:lnTo>
                <a:lnTo>
                  <a:pt x="42899" y="9835"/>
                </a:lnTo>
                <a:lnTo>
                  <a:pt x="43080" y="9956"/>
                </a:lnTo>
                <a:lnTo>
                  <a:pt x="43321" y="10076"/>
                </a:lnTo>
                <a:lnTo>
                  <a:pt x="43502" y="10137"/>
                </a:lnTo>
                <a:lnTo>
                  <a:pt x="43985" y="10137"/>
                </a:lnTo>
                <a:lnTo>
                  <a:pt x="44166" y="10076"/>
                </a:lnTo>
                <a:lnTo>
                  <a:pt x="44407" y="9956"/>
                </a:lnTo>
                <a:lnTo>
                  <a:pt x="44588" y="9835"/>
                </a:lnTo>
                <a:lnTo>
                  <a:pt x="44709" y="9654"/>
                </a:lnTo>
                <a:lnTo>
                  <a:pt x="44830" y="9413"/>
                </a:lnTo>
                <a:lnTo>
                  <a:pt x="44890" y="9232"/>
                </a:lnTo>
                <a:lnTo>
                  <a:pt x="44890" y="8990"/>
                </a:lnTo>
                <a:lnTo>
                  <a:pt x="44890" y="8749"/>
                </a:lnTo>
                <a:lnTo>
                  <a:pt x="44830" y="8568"/>
                </a:lnTo>
                <a:lnTo>
                  <a:pt x="44709" y="8327"/>
                </a:lnTo>
                <a:lnTo>
                  <a:pt x="44588" y="8146"/>
                </a:lnTo>
                <a:lnTo>
                  <a:pt x="44407" y="8025"/>
                </a:lnTo>
                <a:lnTo>
                  <a:pt x="44166" y="7904"/>
                </a:lnTo>
                <a:lnTo>
                  <a:pt x="43985" y="7844"/>
                </a:lnTo>
                <a:close/>
                <a:moveTo>
                  <a:pt x="49295" y="7844"/>
                </a:moveTo>
                <a:lnTo>
                  <a:pt x="49114" y="7904"/>
                </a:lnTo>
                <a:lnTo>
                  <a:pt x="48872" y="8025"/>
                </a:lnTo>
                <a:lnTo>
                  <a:pt x="48691" y="8146"/>
                </a:lnTo>
                <a:lnTo>
                  <a:pt x="48571" y="8327"/>
                </a:lnTo>
                <a:lnTo>
                  <a:pt x="48450" y="8568"/>
                </a:lnTo>
                <a:lnTo>
                  <a:pt x="48390" y="8749"/>
                </a:lnTo>
                <a:lnTo>
                  <a:pt x="48390" y="8990"/>
                </a:lnTo>
                <a:lnTo>
                  <a:pt x="48390" y="9232"/>
                </a:lnTo>
                <a:lnTo>
                  <a:pt x="48450" y="9413"/>
                </a:lnTo>
                <a:lnTo>
                  <a:pt x="48571" y="9654"/>
                </a:lnTo>
                <a:lnTo>
                  <a:pt x="48691" y="9835"/>
                </a:lnTo>
                <a:lnTo>
                  <a:pt x="48872" y="9956"/>
                </a:lnTo>
                <a:lnTo>
                  <a:pt x="49114" y="10076"/>
                </a:lnTo>
                <a:lnTo>
                  <a:pt x="49295" y="10137"/>
                </a:lnTo>
                <a:lnTo>
                  <a:pt x="49777" y="10137"/>
                </a:lnTo>
                <a:lnTo>
                  <a:pt x="49958" y="10076"/>
                </a:lnTo>
                <a:lnTo>
                  <a:pt x="50200" y="9956"/>
                </a:lnTo>
                <a:lnTo>
                  <a:pt x="50381" y="9835"/>
                </a:lnTo>
                <a:lnTo>
                  <a:pt x="50501" y="9654"/>
                </a:lnTo>
                <a:lnTo>
                  <a:pt x="50622" y="9413"/>
                </a:lnTo>
                <a:lnTo>
                  <a:pt x="50682" y="9232"/>
                </a:lnTo>
                <a:lnTo>
                  <a:pt x="50682" y="8990"/>
                </a:lnTo>
                <a:lnTo>
                  <a:pt x="50682" y="8749"/>
                </a:lnTo>
                <a:lnTo>
                  <a:pt x="50622" y="8568"/>
                </a:lnTo>
                <a:lnTo>
                  <a:pt x="50501" y="8327"/>
                </a:lnTo>
                <a:lnTo>
                  <a:pt x="50381" y="8146"/>
                </a:lnTo>
                <a:lnTo>
                  <a:pt x="50200" y="8025"/>
                </a:lnTo>
                <a:lnTo>
                  <a:pt x="49958" y="7904"/>
                </a:lnTo>
                <a:lnTo>
                  <a:pt x="49777" y="7844"/>
                </a:lnTo>
                <a:close/>
                <a:moveTo>
                  <a:pt x="55087" y="7844"/>
                </a:moveTo>
                <a:lnTo>
                  <a:pt x="54906" y="7904"/>
                </a:lnTo>
                <a:lnTo>
                  <a:pt x="54665" y="8025"/>
                </a:lnTo>
                <a:lnTo>
                  <a:pt x="54483" y="8146"/>
                </a:lnTo>
                <a:lnTo>
                  <a:pt x="54363" y="8327"/>
                </a:lnTo>
                <a:lnTo>
                  <a:pt x="54242" y="8568"/>
                </a:lnTo>
                <a:lnTo>
                  <a:pt x="54182" y="8749"/>
                </a:lnTo>
                <a:lnTo>
                  <a:pt x="54182" y="8990"/>
                </a:lnTo>
                <a:lnTo>
                  <a:pt x="54182" y="9232"/>
                </a:lnTo>
                <a:lnTo>
                  <a:pt x="54242" y="9413"/>
                </a:lnTo>
                <a:lnTo>
                  <a:pt x="54363" y="9654"/>
                </a:lnTo>
                <a:lnTo>
                  <a:pt x="54483" y="9835"/>
                </a:lnTo>
                <a:lnTo>
                  <a:pt x="54665" y="9956"/>
                </a:lnTo>
                <a:lnTo>
                  <a:pt x="54906" y="10076"/>
                </a:lnTo>
                <a:lnTo>
                  <a:pt x="55087" y="10137"/>
                </a:lnTo>
                <a:lnTo>
                  <a:pt x="55570" y="10137"/>
                </a:lnTo>
                <a:lnTo>
                  <a:pt x="55751" y="10076"/>
                </a:lnTo>
                <a:lnTo>
                  <a:pt x="55992" y="9956"/>
                </a:lnTo>
                <a:lnTo>
                  <a:pt x="56173" y="9835"/>
                </a:lnTo>
                <a:lnTo>
                  <a:pt x="56294" y="9654"/>
                </a:lnTo>
                <a:lnTo>
                  <a:pt x="56414" y="9413"/>
                </a:lnTo>
                <a:lnTo>
                  <a:pt x="56475" y="9232"/>
                </a:lnTo>
                <a:lnTo>
                  <a:pt x="56475" y="8990"/>
                </a:lnTo>
                <a:lnTo>
                  <a:pt x="56475" y="8749"/>
                </a:lnTo>
                <a:lnTo>
                  <a:pt x="56414" y="8568"/>
                </a:lnTo>
                <a:lnTo>
                  <a:pt x="56294" y="8327"/>
                </a:lnTo>
                <a:lnTo>
                  <a:pt x="56173" y="8146"/>
                </a:lnTo>
                <a:lnTo>
                  <a:pt x="55992" y="8025"/>
                </a:lnTo>
                <a:lnTo>
                  <a:pt x="55751" y="7904"/>
                </a:lnTo>
                <a:lnTo>
                  <a:pt x="55570" y="7844"/>
                </a:lnTo>
                <a:close/>
                <a:moveTo>
                  <a:pt x="60879" y="7844"/>
                </a:moveTo>
                <a:lnTo>
                  <a:pt x="60698" y="7904"/>
                </a:lnTo>
                <a:lnTo>
                  <a:pt x="60457" y="8025"/>
                </a:lnTo>
                <a:lnTo>
                  <a:pt x="60276" y="8146"/>
                </a:lnTo>
                <a:lnTo>
                  <a:pt x="60155" y="8327"/>
                </a:lnTo>
                <a:lnTo>
                  <a:pt x="60034" y="8568"/>
                </a:lnTo>
                <a:lnTo>
                  <a:pt x="59974" y="8749"/>
                </a:lnTo>
                <a:lnTo>
                  <a:pt x="59974" y="8990"/>
                </a:lnTo>
                <a:lnTo>
                  <a:pt x="59974" y="9232"/>
                </a:lnTo>
                <a:lnTo>
                  <a:pt x="60034" y="9413"/>
                </a:lnTo>
                <a:lnTo>
                  <a:pt x="60155" y="9654"/>
                </a:lnTo>
                <a:lnTo>
                  <a:pt x="60276" y="9835"/>
                </a:lnTo>
                <a:lnTo>
                  <a:pt x="60457" y="9956"/>
                </a:lnTo>
                <a:lnTo>
                  <a:pt x="60698" y="10076"/>
                </a:lnTo>
                <a:lnTo>
                  <a:pt x="60879" y="10137"/>
                </a:lnTo>
                <a:lnTo>
                  <a:pt x="61362" y="10137"/>
                </a:lnTo>
                <a:lnTo>
                  <a:pt x="61543" y="10076"/>
                </a:lnTo>
                <a:lnTo>
                  <a:pt x="61784" y="9956"/>
                </a:lnTo>
                <a:lnTo>
                  <a:pt x="61965" y="9835"/>
                </a:lnTo>
                <a:lnTo>
                  <a:pt x="62086" y="9654"/>
                </a:lnTo>
                <a:lnTo>
                  <a:pt x="62206" y="9413"/>
                </a:lnTo>
                <a:lnTo>
                  <a:pt x="62267" y="9232"/>
                </a:lnTo>
                <a:lnTo>
                  <a:pt x="62267" y="8990"/>
                </a:lnTo>
                <a:lnTo>
                  <a:pt x="62267" y="8689"/>
                </a:lnTo>
                <a:lnTo>
                  <a:pt x="61120" y="7844"/>
                </a:lnTo>
                <a:close/>
                <a:moveTo>
                  <a:pt x="11705" y="10740"/>
                </a:moveTo>
                <a:lnTo>
                  <a:pt x="11464" y="10800"/>
                </a:lnTo>
                <a:lnTo>
                  <a:pt x="11162" y="10981"/>
                </a:lnTo>
                <a:lnTo>
                  <a:pt x="10981" y="11162"/>
                </a:lnTo>
                <a:lnTo>
                  <a:pt x="10800" y="11464"/>
                </a:lnTo>
                <a:lnTo>
                  <a:pt x="10740" y="11705"/>
                </a:lnTo>
                <a:lnTo>
                  <a:pt x="10740" y="11886"/>
                </a:lnTo>
                <a:lnTo>
                  <a:pt x="10740" y="12128"/>
                </a:lnTo>
                <a:lnTo>
                  <a:pt x="10800" y="12309"/>
                </a:lnTo>
                <a:lnTo>
                  <a:pt x="10921" y="12550"/>
                </a:lnTo>
                <a:lnTo>
                  <a:pt x="11042" y="12731"/>
                </a:lnTo>
                <a:lnTo>
                  <a:pt x="11223" y="12852"/>
                </a:lnTo>
                <a:lnTo>
                  <a:pt x="11464" y="12972"/>
                </a:lnTo>
                <a:lnTo>
                  <a:pt x="11645" y="13033"/>
                </a:lnTo>
                <a:lnTo>
                  <a:pt x="12128" y="13033"/>
                </a:lnTo>
                <a:lnTo>
                  <a:pt x="12309" y="12972"/>
                </a:lnTo>
                <a:lnTo>
                  <a:pt x="12550" y="12852"/>
                </a:lnTo>
                <a:lnTo>
                  <a:pt x="12731" y="12731"/>
                </a:lnTo>
                <a:lnTo>
                  <a:pt x="12852" y="12550"/>
                </a:lnTo>
                <a:lnTo>
                  <a:pt x="12973" y="12309"/>
                </a:lnTo>
                <a:lnTo>
                  <a:pt x="13033" y="12128"/>
                </a:lnTo>
                <a:lnTo>
                  <a:pt x="13033" y="11886"/>
                </a:lnTo>
                <a:lnTo>
                  <a:pt x="13033" y="11645"/>
                </a:lnTo>
                <a:lnTo>
                  <a:pt x="12973" y="11464"/>
                </a:lnTo>
                <a:lnTo>
                  <a:pt x="12852" y="11223"/>
                </a:lnTo>
                <a:lnTo>
                  <a:pt x="12731" y="11042"/>
                </a:lnTo>
                <a:lnTo>
                  <a:pt x="12550" y="10921"/>
                </a:lnTo>
                <a:lnTo>
                  <a:pt x="12309" y="10800"/>
                </a:lnTo>
                <a:lnTo>
                  <a:pt x="12128" y="10740"/>
                </a:lnTo>
                <a:close/>
                <a:moveTo>
                  <a:pt x="17437" y="10740"/>
                </a:moveTo>
                <a:lnTo>
                  <a:pt x="17256" y="10800"/>
                </a:lnTo>
                <a:lnTo>
                  <a:pt x="17015" y="10921"/>
                </a:lnTo>
                <a:lnTo>
                  <a:pt x="16834" y="11042"/>
                </a:lnTo>
                <a:lnTo>
                  <a:pt x="16713" y="11223"/>
                </a:lnTo>
                <a:lnTo>
                  <a:pt x="16593" y="11464"/>
                </a:lnTo>
                <a:lnTo>
                  <a:pt x="16532" y="11645"/>
                </a:lnTo>
                <a:lnTo>
                  <a:pt x="16532" y="11886"/>
                </a:lnTo>
                <a:lnTo>
                  <a:pt x="16532" y="12128"/>
                </a:lnTo>
                <a:lnTo>
                  <a:pt x="16593" y="12309"/>
                </a:lnTo>
                <a:lnTo>
                  <a:pt x="16713" y="12550"/>
                </a:lnTo>
                <a:lnTo>
                  <a:pt x="16834" y="12731"/>
                </a:lnTo>
                <a:lnTo>
                  <a:pt x="17015" y="12852"/>
                </a:lnTo>
                <a:lnTo>
                  <a:pt x="17256" y="12972"/>
                </a:lnTo>
                <a:lnTo>
                  <a:pt x="17437" y="13033"/>
                </a:lnTo>
                <a:lnTo>
                  <a:pt x="17920" y="13033"/>
                </a:lnTo>
                <a:lnTo>
                  <a:pt x="18101" y="12972"/>
                </a:lnTo>
                <a:lnTo>
                  <a:pt x="18342" y="12852"/>
                </a:lnTo>
                <a:lnTo>
                  <a:pt x="18523" y="12731"/>
                </a:lnTo>
                <a:lnTo>
                  <a:pt x="18644" y="12550"/>
                </a:lnTo>
                <a:lnTo>
                  <a:pt x="18765" y="12309"/>
                </a:lnTo>
                <a:lnTo>
                  <a:pt x="18825" y="12128"/>
                </a:lnTo>
                <a:lnTo>
                  <a:pt x="18825" y="11886"/>
                </a:lnTo>
                <a:lnTo>
                  <a:pt x="18825" y="11645"/>
                </a:lnTo>
                <a:lnTo>
                  <a:pt x="18765" y="11464"/>
                </a:lnTo>
                <a:lnTo>
                  <a:pt x="18644" y="11223"/>
                </a:lnTo>
                <a:lnTo>
                  <a:pt x="18523" y="11042"/>
                </a:lnTo>
                <a:lnTo>
                  <a:pt x="18342" y="10921"/>
                </a:lnTo>
                <a:lnTo>
                  <a:pt x="18101" y="10800"/>
                </a:lnTo>
                <a:lnTo>
                  <a:pt x="17920" y="10740"/>
                </a:lnTo>
                <a:close/>
                <a:moveTo>
                  <a:pt x="23230" y="10740"/>
                </a:moveTo>
                <a:lnTo>
                  <a:pt x="23049" y="10800"/>
                </a:lnTo>
                <a:lnTo>
                  <a:pt x="22807" y="10921"/>
                </a:lnTo>
                <a:lnTo>
                  <a:pt x="22626" y="11042"/>
                </a:lnTo>
                <a:lnTo>
                  <a:pt x="22506" y="11223"/>
                </a:lnTo>
                <a:lnTo>
                  <a:pt x="22385" y="11464"/>
                </a:lnTo>
                <a:lnTo>
                  <a:pt x="22325" y="11645"/>
                </a:lnTo>
                <a:lnTo>
                  <a:pt x="22325" y="11886"/>
                </a:lnTo>
                <a:lnTo>
                  <a:pt x="22325" y="12128"/>
                </a:lnTo>
                <a:lnTo>
                  <a:pt x="22385" y="12309"/>
                </a:lnTo>
                <a:lnTo>
                  <a:pt x="22506" y="12550"/>
                </a:lnTo>
                <a:lnTo>
                  <a:pt x="22626" y="12731"/>
                </a:lnTo>
                <a:lnTo>
                  <a:pt x="22807" y="12852"/>
                </a:lnTo>
                <a:lnTo>
                  <a:pt x="23049" y="12972"/>
                </a:lnTo>
                <a:lnTo>
                  <a:pt x="23230" y="13033"/>
                </a:lnTo>
                <a:lnTo>
                  <a:pt x="23712" y="13033"/>
                </a:lnTo>
                <a:lnTo>
                  <a:pt x="23893" y="12972"/>
                </a:lnTo>
                <a:lnTo>
                  <a:pt x="24135" y="12852"/>
                </a:lnTo>
                <a:lnTo>
                  <a:pt x="24316" y="12731"/>
                </a:lnTo>
                <a:lnTo>
                  <a:pt x="24436" y="12550"/>
                </a:lnTo>
                <a:lnTo>
                  <a:pt x="24557" y="12309"/>
                </a:lnTo>
                <a:lnTo>
                  <a:pt x="24617" y="12128"/>
                </a:lnTo>
                <a:lnTo>
                  <a:pt x="24617" y="11886"/>
                </a:lnTo>
                <a:lnTo>
                  <a:pt x="24617" y="11645"/>
                </a:lnTo>
                <a:lnTo>
                  <a:pt x="24557" y="11464"/>
                </a:lnTo>
                <a:lnTo>
                  <a:pt x="24436" y="11223"/>
                </a:lnTo>
                <a:lnTo>
                  <a:pt x="24316" y="11042"/>
                </a:lnTo>
                <a:lnTo>
                  <a:pt x="24135" y="10921"/>
                </a:lnTo>
                <a:lnTo>
                  <a:pt x="23893" y="10800"/>
                </a:lnTo>
                <a:lnTo>
                  <a:pt x="23712" y="10740"/>
                </a:lnTo>
                <a:close/>
                <a:moveTo>
                  <a:pt x="29022" y="10740"/>
                </a:moveTo>
                <a:lnTo>
                  <a:pt x="28841" y="10800"/>
                </a:lnTo>
                <a:lnTo>
                  <a:pt x="28599" y="10921"/>
                </a:lnTo>
                <a:lnTo>
                  <a:pt x="28418" y="11042"/>
                </a:lnTo>
                <a:lnTo>
                  <a:pt x="28298" y="11223"/>
                </a:lnTo>
                <a:lnTo>
                  <a:pt x="28177" y="11464"/>
                </a:lnTo>
                <a:lnTo>
                  <a:pt x="28117" y="11645"/>
                </a:lnTo>
                <a:lnTo>
                  <a:pt x="28117" y="11886"/>
                </a:lnTo>
                <a:lnTo>
                  <a:pt x="28117" y="12128"/>
                </a:lnTo>
                <a:lnTo>
                  <a:pt x="28177" y="12309"/>
                </a:lnTo>
                <a:lnTo>
                  <a:pt x="28298" y="12550"/>
                </a:lnTo>
                <a:lnTo>
                  <a:pt x="28418" y="12731"/>
                </a:lnTo>
                <a:lnTo>
                  <a:pt x="28599" y="12852"/>
                </a:lnTo>
                <a:lnTo>
                  <a:pt x="28841" y="12972"/>
                </a:lnTo>
                <a:lnTo>
                  <a:pt x="29022" y="13033"/>
                </a:lnTo>
                <a:lnTo>
                  <a:pt x="29505" y="13033"/>
                </a:lnTo>
                <a:lnTo>
                  <a:pt x="29686" y="12972"/>
                </a:lnTo>
                <a:lnTo>
                  <a:pt x="29927" y="12852"/>
                </a:lnTo>
                <a:lnTo>
                  <a:pt x="30108" y="12731"/>
                </a:lnTo>
                <a:lnTo>
                  <a:pt x="30229" y="12550"/>
                </a:lnTo>
                <a:lnTo>
                  <a:pt x="30349" y="12309"/>
                </a:lnTo>
                <a:lnTo>
                  <a:pt x="30410" y="12128"/>
                </a:lnTo>
                <a:lnTo>
                  <a:pt x="30410" y="11886"/>
                </a:lnTo>
                <a:lnTo>
                  <a:pt x="30410" y="11645"/>
                </a:lnTo>
                <a:lnTo>
                  <a:pt x="30349" y="11464"/>
                </a:lnTo>
                <a:lnTo>
                  <a:pt x="30229" y="11223"/>
                </a:lnTo>
                <a:lnTo>
                  <a:pt x="30108" y="11042"/>
                </a:lnTo>
                <a:lnTo>
                  <a:pt x="29927" y="10921"/>
                </a:lnTo>
                <a:lnTo>
                  <a:pt x="29686" y="10800"/>
                </a:lnTo>
                <a:lnTo>
                  <a:pt x="29505" y="10740"/>
                </a:lnTo>
                <a:close/>
                <a:moveTo>
                  <a:pt x="34814" y="10740"/>
                </a:moveTo>
                <a:lnTo>
                  <a:pt x="34633" y="10800"/>
                </a:lnTo>
                <a:lnTo>
                  <a:pt x="34392" y="10921"/>
                </a:lnTo>
                <a:lnTo>
                  <a:pt x="34211" y="11042"/>
                </a:lnTo>
                <a:lnTo>
                  <a:pt x="34090" y="11223"/>
                </a:lnTo>
                <a:lnTo>
                  <a:pt x="33969" y="11464"/>
                </a:lnTo>
                <a:lnTo>
                  <a:pt x="33909" y="11645"/>
                </a:lnTo>
                <a:lnTo>
                  <a:pt x="33909" y="11886"/>
                </a:lnTo>
                <a:lnTo>
                  <a:pt x="33909" y="12128"/>
                </a:lnTo>
                <a:lnTo>
                  <a:pt x="33969" y="12309"/>
                </a:lnTo>
                <a:lnTo>
                  <a:pt x="34090" y="12550"/>
                </a:lnTo>
                <a:lnTo>
                  <a:pt x="34211" y="12731"/>
                </a:lnTo>
                <a:lnTo>
                  <a:pt x="34392" y="12852"/>
                </a:lnTo>
                <a:lnTo>
                  <a:pt x="34633" y="12972"/>
                </a:lnTo>
                <a:lnTo>
                  <a:pt x="34814" y="13033"/>
                </a:lnTo>
                <a:lnTo>
                  <a:pt x="35297" y="13033"/>
                </a:lnTo>
                <a:lnTo>
                  <a:pt x="35478" y="12972"/>
                </a:lnTo>
                <a:lnTo>
                  <a:pt x="35719" y="12852"/>
                </a:lnTo>
                <a:lnTo>
                  <a:pt x="35900" y="12731"/>
                </a:lnTo>
                <a:lnTo>
                  <a:pt x="36021" y="12550"/>
                </a:lnTo>
                <a:lnTo>
                  <a:pt x="36141" y="12309"/>
                </a:lnTo>
                <a:lnTo>
                  <a:pt x="36202" y="12128"/>
                </a:lnTo>
                <a:lnTo>
                  <a:pt x="36202" y="11886"/>
                </a:lnTo>
                <a:lnTo>
                  <a:pt x="36202" y="11645"/>
                </a:lnTo>
                <a:lnTo>
                  <a:pt x="36141" y="11464"/>
                </a:lnTo>
                <a:lnTo>
                  <a:pt x="36021" y="11223"/>
                </a:lnTo>
                <a:lnTo>
                  <a:pt x="35900" y="11042"/>
                </a:lnTo>
                <a:lnTo>
                  <a:pt x="35719" y="10921"/>
                </a:lnTo>
                <a:lnTo>
                  <a:pt x="35478" y="10800"/>
                </a:lnTo>
                <a:lnTo>
                  <a:pt x="35297" y="10740"/>
                </a:lnTo>
                <a:close/>
                <a:moveTo>
                  <a:pt x="40606" y="10740"/>
                </a:moveTo>
                <a:lnTo>
                  <a:pt x="40425" y="10800"/>
                </a:lnTo>
                <a:lnTo>
                  <a:pt x="40184" y="10921"/>
                </a:lnTo>
                <a:lnTo>
                  <a:pt x="40003" y="11042"/>
                </a:lnTo>
                <a:lnTo>
                  <a:pt x="39882" y="11223"/>
                </a:lnTo>
                <a:lnTo>
                  <a:pt x="39762" y="11464"/>
                </a:lnTo>
                <a:lnTo>
                  <a:pt x="39701" y="11645"/>
                </a:lnTo>
                <a:lnTo>
                  <a:pt x="39701" y="11886"/>
                </a:lnTo>
                <a:lnTo>
                  <a:pt x="39701" y="12128"/>
                </a:lnTo>
                <a:lnTo>
                  <a:pt x="39762" y="12309"/>
                </a:lnTo>
                <a:lnTo>
                  <a:pt x="39882" y="12550"/>
                </a:lnTo>
                <a:lnTo>
                  <a:pt x="40003" y="12731"/>
                </a:lnTo>
                <a:lnTo>
                  <a:pt x="40184" y="12852"/>
                </a:lnTo>
                <a:lnTo>
                  <a:pt x="40425" y="12972"/>
                </a:lnTo>
                <a:lnTo>
                  <a:pt x="40606" y="13033"/>
                </a:lnTo>
                <a:lnTo>
                  <a:pt x="41089" y="13033"/>
                </a:lnTo>
                <a:lnTo>
                  <a:pt x="41270" y="12972"/>
                </a:lnTo>
                <a:lnTo>
                  <a:pt x="41511" y="12852"/>
                </a:lnTo>
                <a:lnTo>
                  <a:pt x="41692" y="12731"/>
                </a:lnTo>
                <a:lnTo>
                  <a:pt x="41813" y="12550"/>
                </a:lnTo>
                <a:lnTo>
                  <a:pt x="41934" y="12309"/>
                </a:lnTo>
                <a:lnTo>
                  <a:pt x="41994" y="12128"/>
                </a:lnTo>
                <a:lnTo>
                  <a:pt x="41994" y="11886"/>
                </a:lnTo>
                <a:lnTo>
                  <a:pt x="41994" y="11645"/>
                </a:lnTo>
                <a:lnTo>
                  <a:pt x="41934" y="11464"/>
                </a:lnTo>
                <a:lnTo>
                  <a:pt x="41813" y="11223"/>
                </a:lnTo>
                <a:lnTo>
                  <a:pt x="41692" y="11042"/>
                </a:lnTo>
                <a:lnTo>
                  <a:pt x="41511" y="10921"/>
                </a:lnTo>
                <a:lnTo>
                  <a:pt x="41270" y="10800"/>
                </a:lnTo>
                <a:lnTo>
                  <a:pt x="41089" y="10740"/>
                </a:lnTo>
                <a:close/>
                <a:moveTo>
                  <a:pt x="46399" y="10740"/>
                </a:moveTo>
                <a:lnTo>
                  <a:pt x="46218" y="10800"/>
                </a:lnTo>
                <a:lnTo>
                  <a:pt x="45976" y="10921"/>
                </a:lnTo>
                <a:lnTo>
                  <a:pt x="45795" y="11042"/>
                </a:lnTo>
                <a:lnTo>
                  <a:pt x="45674" y="11223"/>
                </a:lnTo>
                <a:lnTo>
                  <a:pt x="45554" y="11464"/>
                </a:lnTo>
                <a:lnTo>
                  <a:pt x="45493" y="11645"/>
                </a:lnTo>
                <a:lnTo>
                  <a:pt x="45493" y="11886"/>
                </a:lnTo>
                <a:lnTo>
                  <a:pt x="45493" y="12128"/>
                </a:lnTo>
                <a:lnTo>
                  <a:pt x="45554" y="12309"/>
                </a:lnTo>
                <a:lnTo>
                  <a:pt x="45674" y="12550"/>
                </a:lnTo>
                <a:lnTo>
                  <a:pt x="45795" y="12731"/>
                </a:lnTo>
                <a:lnTo>
                  <a:pt x="45976" y="12852"/>
                </a:lnTo>
                <a:lnTo>
                  <a:pt x="46218" y="12972"/>
                </a:lnTo>
                <a:lnTo>
                  <a:pt x="46399" y="13033"/>
                </a:lnTo>
                <a:lnTo>
                  <a:pt x="46881" y="13033"/>
                </a:lnTo>
                <a:lnTo>
                  <a:pt x="47062" y="12972"/>
                </a:lnTo>
                <a:lnTo>
                  <a:pt x="47304" y="12852"/>
                </a:lnTo>
                <a:lnTo>
                  <a:pt x="47485" y="12731"/>
                </a:lnTo>
                <a:lnTo>
                  <a:pt x="47605" y="12550"/>
                </a:lnTo>
                <a:lnTo>
                  <a:pt x="47726" y="12309"/>
                </a:lnTo>
                <a:lnTo>
                  <a:pt x="47786" y="12128"/>
                </a:lnTo>
                <a:lnTo>
                  <a:pt x="47786" y="11886"/>
                </a:lnTo>
                <a:lnTo>
                  <a:pt x="47786" y="11645"/>
                </a:lnTo>
                <a:lnTo>
                  <a:pt x="47726" y="11464"/>
                </a:lnTo>
                <a:lnTo>
                  <a:pt x="47605" y="11223"/>
                </a:lnTo>
                <a:lnTo>
                  <a:pt x="47485" y="11042"/>
                </a:lnTo>
                <a:lnTo>
                  <a:pt x="47304" y="10921"/>
                </a:lnTo>
                <a:lnTo>
                  <a:pt x="47062" y="10800"/>
                </a:lnTo>
                <a:lnTo>
                  <a:pt x="46881" y="10740"/>
                </a:lnTo>
                <a:close/>
                <a:moveTo>
                  <a:pt x="52191" y="10740"/>
                </a:moveTo>
                <a:lnTo>
                  <a:pt x="52010" y="10800"/>
                </a:lnTo>
                <a:lnTo>
                  <a:pt x="51768" y="10921"/>
                </a:lnTo>
                <a:lnTo>
                  <a:pt x="51587" y="11042"/>
                </a:lnTo>
                <a:lnTo>
                  <a:pt x="51467" y="11223"/>
                </a:lnTo>
                <a:lnTo>
                  <a:pt x="51346" y="11464"/>
                </a:lnTo>
                <a:lnTo>
                  <a:pt x="51286" y="11645"/>
                </a:lnTo>
                <a:lnTo>
                  <a:pt x="51286" y="11886"/>
                </a:lnTo>
                <a:lnTo>
                  <a:pt x="51286" y="12128"/>
                </a:lnTo>
                <a:lnTo>
                  <a:pt x="51346" y="12309"/>
                </a:lnTo>
                <a:lnTo>
                  <a:pt x="51467" y="12550"/>
                </a:lnTo>
                <a:lnTo>
                  <a:pt x="51587" y="12731"/>
                </a:lnTo>
                <a:lnTo>
                  <a:pt x="51768" y="12852"/>
                </a:lnTo>
                <a:lnTo>
                  <a:pt x="52010" y="12972"/>
                </a:lnTo>
                <a:lnTo>
                  <a:pt x="52191" y="13033"/>
                </a:lnTo>
                <a:lnTo>
                  <a:pt x="52673" y="13033"/>
                </a:lnTo>
                <a:lnTo>
                  <a:pt x="52854" y="12972"/>
                </a:lnTo>
                <a:lnTo>
                  <a:pt x="53096" y="12852"/>
                </a:lnTo>
                <a:lnTo>
                  <a:pt x="53277" y="12731"/>
                </a:lnTo>
                <a:lnTo>
                  <a:pt x="53397" y="12550"/>
                </a:lnTo>
                <a:lnTo>
                  <a:pt x="53518" y="12309"/>
                </a:lnTo>
                <a:lnTo>
                  <a:pt x="53578" y="12128"/>
                </a:lnTo>
                <a:lnTo>
                  <a:pt x="53578" y="11886"/>
                </a:lnTo>
                <a:lnTo>
                  <a:pt x="53578" y="11645"/>
                </a:lnTo>
                <a:lnTo>
                  <a:pt x="53518" y="11464"/>
                </a:lnTo>
                <a:lnTo>
                  <a:pt x="53397" y="11223"/>
                </a:lnTo>
                <a:lnTo>
                  <a:pt x="53277" y="11042"/>
                </a:lnTo>
                <a:lnTo>
                  <a:pt x="53096" y="10921"/>
                </a:lnTo>
                <a:lnTo>
                  <a:pt x="52854" y="10800"/>
                </a:lnTo>
                <a:lnTo>
                  <a:pt x="52673" y="10740"/>
                </a:lnTo>
                <a:close/>
                <a:moveTo>
                  <a:pt x="57983" y="10740"/>
                </a:moveTo>
                <a:lnTo>
                  <a:pt x="57802" y="10800"/>
                </a:lnTo>
                <a:lnTo>
                  <a:pt x="57561" y="10921"/>
                </a:lnTo>
                <a:lnTo>
                  <a:pt x="57380" y="11042"/>
                </a:lnTo>
                <a:lnTo>
                  <a:pt x="57259" y="11223"/>
                </a:lnTo>
                <a:lnTo>
                  <a:pt x="57138" y="11464"/>
                </a:lnTo>
                <a:lnTo>
                  <a:pt x="57078" y="11645"/>
                </a:lnTo>
                <a:lnTo>
                  <a:pt x="57078" y="11886"/>
                </a:lnTo>
                <a:lnTo>
                  <a:pt x="57078" y="12128"/>
                </a:lnTo>
                <a:lnTo>
                  <a:pt x="57138" y="12309"/>
                </a:lnTo>
                <a:lnTo>
                  <a:pt x="57259" y="12550"/>
                </a:lnTo>
                <a:lnTo>
                  <a:pt x="57380" y="12731"/>
                </a:lnTo>
                <a:lnTo>
                  <a:pt x="57561" y="12852"/>
                </a:lnTo>
                <a:lnTo>
                  <a:pt x="57802" y="12972"/>
                </a:lnTo>
                <a:lnTo>
                  <a:pt x="57983" y="13033"/>
                </a:lnTo>
                <a:lnTo>
                  <a:pt x="58466" y="13033"/>
                </a:lnTo>
                <a:lnTo>
                  <a:pt x="58647" y="12972"/>
                </a:lnTo>
                <a:lnTo>
                  <a:pt x="58888" y="12852"/>
                </a:lnTo>
                <a:lnTo>
                  <a:pt x="59069" y="12731"/>
                </a:lnTo>
                <a:lnTo>
                  <a:pt x="59190" y="12550"/>
                </a:lnTo>
                <a:lnTo>
                  <a:pt x="59310" y="12309"/>
                </a:lnTo>
                <a:lnTo>
                  <a:pt x="59371" y="12128"/>
                </a:lnTo>
                <a:lnTo>
                  <a:pt x="59371" y="11886"/>
                </a:lnTo>
                <a:lnTo>
                  <a:pt x="59371" y="11645"/>
                </a:lnTo>
                <a:lnTo>
                  <a:pt x="59310" y="11464"/>
                </a:lnTo>
                <a:lnTo>
                  <a:pt x="59190" y="11223"/>
                </a:lnTo>
                <a:lnTo>
                  <a:pt x="59069" y="11042"/>
                </a:lnTo>
                <a:lnTo>
                  <a:pt x="58888" y="10921"/>
                </a:lnTo>
                <a:lnTo>
                  <a:pt x="58647" y="10800"/>
                </a:lnTo>
                <a:lnTo>
                  <a:pt x="58466" y="10740"/>
                </a:lnTo>
                <a:close/>
                <a:moveTo>
                  <a:pt x="63775" y="10740"/>
                </a:moveTo>
                <a:lnTo>
                  <a:pt x="63594" y="10800"/>
                </a:lnTo>
                <a:lnTo>
                  <a:pt x="63353" y="10921"/>
                </a:lnTo>
                <a:lnTo>
                  <a:pt x="63172" y="11042"/>
                </a:lnTo>
                <a:lnTo>
                  <a:pt x="63051" y="11223"/>
                </a:lnTo>
                <a:lnTo>
                  <a:pt x="62931" y="11464"/>
                </a:lnTo>
                <a:lnTo>
                  <a:pt x="62870" y="11645"/>
                </a:lnTo>
                <a:lnTo>
                  <a:pt x="62870" y="11886"/>
                </a:lnTo>
                <a:lnTo>
                  <a:pt x="62870" y="12128"/>
                </a:lnTo>
                <a:lnTo>
                  <a:pt x="62931" y="12309"/>
                </a:lnTo>
                <a:lnTo>
                  <a:pt x="63051" y="12550"/>
                </a:lnTo>
                <a:lnTo>
                  <a:pt x="63172" y="12731"/>
                </a:lnTo>
                <a:lnTo>
                  <a:pt x="63353" y="12852"/>
                </a:lnTo>
                <a:lnTo>
                  <a:pt x="63594" y="12972"/>
                </a:lnTo>
                <a:lnTo>
                  <a:pt x="63775" y="13033"/>
                </a:lnTo>
                <a:lnTo>
                  <a:pt x="64258" y="13033"/>
                </a:lnTo>
                <a:lnTo>
                  <a:pt x="64439" y="12972"/>
                </a:lnTo>
                <a:lnTo>
                  <a:pt x="64680" y="12852"/>
                </a:lnTo>
                <a:lnTo>
                  <a:pt x="64861" y="12731"/>
                </a:lnTo>
                <a:lnTo>
                  <a:pt x="64982" y="12550"/>
                </a:lnTo>
                <a:lnTo>
                  <a:pt x="65103" y="12309"/>
                </a:lnTo>
                <a:lnTo>
                  <a:pt x="65163" y="12128"/>
                </a:lnTo>
                <a:lnTo>
                  <a:pt x="65163" y="11886"/>
                </a:lnTo>
                <a:lnTo>
                  <a:pt x="65163" y="11705"/>
                </a:lnTo>
                <a:lnTo>
                  <a:pt x="65103" y="11464"/>
                </a:lnTo>
                <a:lnTo>
                  <a:pt x="64922" y="11162"/>
                </a:lnTo>
                <a:lnTo>
                  <a:pt x="64741" y="10981"/>
                </a:lnTo>
                <a:lnTo>
                  <a:pt x="64439" y="10800"/>
                </a:lnTo>
                <a:lnTo>
                  <a:pt x="64198" y="10740"/>
                </a:lnTo>
                <a:close/>
                <a:moveTo>
                  <a:pt x="8689" y="13636"/>
                </a:moveTo>
                <a:lnTo>
                  <a:pt x="7844" y="14783"/>
                </a:lnTo>
                <a:lnTo>
                  <a:pt x="7844" y="15024"/>
                </a:lnTo>
                <a:lnTo>
                  <a:pt x="7904" y="15205"/>
                </a:lnTo>
                <a:lnTo>
                  <a:pt x="8025" y="15446"/>
                </a:lnTo>
                <a:lnTo>
                  <a:pt x="8146" y="15627"/>
                </a:lnTo>
                <a:lnTo>
                  <a:pt x="8327" y="15748"/>
                </a:lnTo>
                <a:lnTo>
                  <a:pt x="8568" y="15869"/>
                </a:lnTo>
                <a:lnTo>
                  <a:pt x="8749" y="15929"/>
                </a:lnTo>
                <a:lnTo>
                  <a:pt x="9232" y="15929"/>
                </a:lnTo>
                <a:lnTo>
                  <a:pt x="9413" y="15869"/>
                </a:lnTo>
                <a:lnTo>
                  <a:pt x="9654" y="15748"/>
                </a:lnTo>
                <a:lnTo>
                  <a:pt x="9835" y="15627"/>
                </a:lnTo>
                <a:lnTo>
                  <a:pt x="9956" y="15446"/>
                </a:lnTo>
                <a:lnTo>
                  <a:pt x="10076" y="15205"/>
                </a:lnTo>
                <a:lnTo>
                  <a:pt x="10137" y="15024"/>
                </a:lnTo>
                <a:lnTo>
                  <a:pt x="10137" y="14783"/>
                </a:lnTo>
                <a:lnTo>
                  <a:pt x="10076" y="14420"/>
                </a:lnTo>
                <a:lnTo>
                  <a:pt x="9956" y="14119"/>
                </a:lnTo>
                <a:lnTo>
                  <a:pt x="9775" y="13938"/>
                </a:lnTo>
                <a:lnTo>
                  <a:pt x="9533" y="13757"/>
                </a:lnTo>
                <a:lnTo>
                  <a:pt x="9292" y="13636"/>
                </a:lnTo>
                <a:close/>
                <a:moveTo>
                  <a:pt x="14481" y="13636"/>
                </a:moveTo>
                <a:lnTo>
                  <a:pt x="14240" y="13757"/>
                </a:lnTo>
                <a:lnTo>
                  <a:pt x="13998" y="13938"/>
                </a:lnTo>
                <a:lnTo>
                  <a:pt x="13817" y="14119"/>
                </a:lnTo>
                <a:lnTo>
                  <a:pt x="13697" y="14420"/>
                </a:lnTo>
                <a:lnTo>
                  <a:pt x="13636" y="14783"/>
                </a:lnTo>
                <a:lnTo>
                  <a:pt x="13636" y="15024"/>
                </a:lnTo>
                <a:lnTo>
                  <a:pt x="13697" y="15205"/>
                </a:lnTo>
                <a:lnTo>
                  <a:pt x="13817" y="15446"/>
                </a:lnTo>
                <a:lnTo>
                  <a:pt x="13938" y="15627"/>
                </a:lnTo>
                <a:lnTo>
                  <a:pt x="14119" y="15748"/>
                </a:lnTo>
                <a:lnTo>
                  <a:pt x="14360" y="15869"/>
                </a:lnTo>
                <a:lnTo>
                  <a:pt x="14541" y="15929"/>
                </a:lnTo>
                <a:lnTo>
                  <a:pt x="15024" y="15929"/>
                </a:lnTo>
                <a:lnTo>
                  <a:pt x="15205" y="15869"/>
                </a:lnTo>
                <a:lnTo>
                  <a:pt x="15446" y="15748"/>
                </a:lnTo>
                <a:lnTo>
                  <a:pt x="15627" y="15627"/>
                </a:lnTo>
                <a:lnTo>
                  <a:pt x="15748" y="15446"/>
                </a:lnTo>
                <a:lnTo>
                  <a:pt x="15869" y="15205"/>
                </a:lnTo>
                <a:lnTo>
                  <a:pt x="15929" y="15024"/>
                </a:lnTo>
                <a:lnTo>
                  <a:pt x="15929" y="14783"/>
                </a:lnTo>
                <a:lnTo>
                  <a:pt x="15869" y="14420"/>
                </a:lnTo>
                <a:lnTo>
                  <a:pt x="15748" y="14119"/>
                </a:lnTo>
                <a:lnTo>
                  <a:pt x="15567" y="13938"/>
                </a:lnTo>
                <a:lnTo>
                  <a:pt x="15326" y="13757"/>
                </a:lnTo>
                <a:lnTo>
                  <a:pt x="15084" y="13636"/>
                </a:lnTo>
                <a:close/>
                <a:moveTo>
                  <a:pt x="20273" y="13636"/>
                </a:moveTo>
                <a:lnTo>
                  <a:pt x="20032" y="13757"/>
                </a:lnTo>
                <a:lnTo>
                  <a:pt x="19790" y="13938"/>
                </a:lnTo>
                <a:lnTo>
                  <a:pt x="19609" y="14119"/>
                </a:lnTo>
                <a:lnTo>
                  <a:pt x="19489" y="14420"/>
                </a:lnTo>
                <a:lnTo>
                  <a:pt x="19428" y="14783"/>
                </a:lnTo>
                <a:lnTo>
                  <a:pt x="19428" y="15024"/>
                </a:lnTo>
                <a:lnTo>
                  <a:pt x="19489" y="15205"/>
                </a:lnTo>
                <a:lnTo>
                  <a:pt x="19609" y="15446"/>
                </a:lnTo>
                <a:lnTo>
                  <a:pt x="19730" y="15627"/>
                </a:lnTo>
                <a:lnTo>
                  <a:pt x="19911" y="15748"/>
                </a:lnTo>
                <a:lnTo>
                  <a:pt x="20152" y="15869"/>
                </a:lnTo>
                <a:lnTo>
                  <a:pt x="20333" y="15929"/>
                </a:lnTo>
                <a:lnTo>
                  <a:pt x="20816" y="15929"/>
                </a:lnTo>
                <a:lnTo>
                  <a:pt x="20997" y="15869"/>
                </a:lnTo>
                <a:lnTo>
                  <a:pt x="21239" y="15748"/>
                </a:lnTo>
                <a:lnTo>
                  <a:pt x="21420" y="15627"/>
                </a:lnTo>
                <a:lnTo>
                  <a:pt x="21540" y="15446"/>
                </a:lnTo>
                <a:lnTo>
                  <a:pt x="21661" y="15205"/>
                </a:lnTo>
                <a:lnTo>
                  <a:pt x="21721" y="15024"/>
                </a:lnTo>
                <a:lnTo>
                  <a:pt x="21721" y="14783"/>
                </a:lnTo>
                <a:lnTo>
                  <a:pt x="21661" y="14420"/>
                </a:lnTo>
                <a:lnTo>
                  <a:pt x="21540" y="14119"/>
                </a:lnTo>
                <a:lnTo>
                  <a:pt x="21359" y="13938"/>
                </a:lnTo>
                <a:lnTo>
                  <a:pt x="21118" y="13757"/>
                </a:lnTo>
                <a:lnTo>
                  <a:pt x="20876" y="13636"/>
                </a:lnTo>
                <a:close/>
                <a:moveTo>
                  <a:pt x="26065" y="13636"/>
                </a:moveTo>
                <a:lnTo>
                  <a:pt x="25824" y="13757"/>
                </a:lnTo>
                <a:lnTo>
                  <a:pt x="25583" y="13938"/>
                </a:lnTo>
                <a:lnTo>
                  <a:pt x="25402" y="14119"/>
                </a:lnTo>
                <a:lnTo>
                  <a:pt x="25281" y="14420"/>
                </a:lnTo>
                <a:lnTo>
                  <a:pt x="25221" y="14783"/>
                </a:lnTo>
                <a:lnTo>
                  <a:pt x="25221" y="15024"/>
                </a:lnTo>
                <a:lnTo>
                  <a:pt x="25281" y="15205"/>
                </a:lnTo>
                <a:lnTo>
                  <a:pt x="25402" y="15446"/>
                </a:lnTo>
                <a:lnTo>
                  <a:pt x="25522" y="15627"/>
                </a:lnTo>
                <a:lnTo>
                  <a:pt x="25703" y="15748"/>
                </a:lnTo>
                <a:lnTo>
                  <a:pt x="25945" y="15869"/>
                </a:lnTo>
                <a:lnTo>
                  <a:pt x="26126" y="15929"/>
                </a:lnTo>
                <a:lnTo>
                  <a:pt x="26608" y="15929"/>
                </a:lnTo>
                <a:lnTo>
                  <a:pt x="26789" y="15869"/>
                </a:lnTo>
                <a:lnTo>
                  <a:pt x="27031" y="15748"/>
                </a:lnTo>
                <a:lnTo>
                  <a:pt x="27212" y="15627"/>
                </a:lnTo>
                <a:lnTo>
                  <a:pt x="27332" y="15446"/>
                </a:lnTo>
                <a:lnTo>
                  <a:pt x="27453" y="15205"/>
                </a:lnTo>
                <a:lnTo>
                  <a:pt x="27513" y="15024"/>
                </a:lnTo>
                <a:lnTo>
                  <a:pt x="27513" y="14783"/>
                </a:lnTo>
                <a:lnTo>
                  <a:pt x="27453" y="14420"/>
                </a:lnTo>
                <a:lnTo>
                  <a:pt x="27332" y="14119"/>
                </a:lnTo>
                <a:lnTo>
                  <a:pt x="27151" y="13938"/>
                </a:lnTo>
                <a:lnTo>
                  <a:pt x="26910" y="13757"/>
                </a:lnTo>
                <a:lnTo>
                  <a:pt x="26669" y="13636"/>
                </a:lnTo>
                <a:close/>
                <a:moveTo>
                  <a:pt x="31858" y="13636"/>
                </a:moveTo>
                <a:lnTo>
                  <a:pt x="31616" y="13757"/>
                </a:lnTo>
                <a:lnTo>
                  <a:pt x="31375" y="13938"/>
                </a:lnTo>
                <a:lnTo>
                  <a:pt x="31194" y="14119"/>
                </a:lnTo>
                <a:lnTo>
                  <a:pt x="31073" y="14420"/>
                </a:lnTo>
                <a:lnTo>
                  <a:pt x="31013" y="14783"/>
                </a:lnTo>
                <a:lnTo>
                  <a:pt x="31013" y="15024"/>
                </a:lnTo>
                <a:lnTo>
                  <a:pt x="31073" y="15205"/>
                </a:lnTo>
                <a:lnTo>
                  <a:pt x="31194" y="15446"/>
                </a:lnTo>
                <a:lnTo>
                  <a:pt x="31315" y="15627"/>
                </a:lnTo>
                <a:lnTo>
                  <a:pt x="31496" y="15748"/>
                </a:lnTo>
                <a:lnTo>
                  <a:pt x="31737" y="15869"/>
                </a:lnTo>
                <a:lnTo>
                  <a:pt x="31918" y="15929"/>
                </a:lnTo>
                <a:lnTo>
                  <a:pt x="32401" y="15929"/>
                </a:lnTo>
                <a:lnTo>
                  <a:pt x="32582" y="15869"/>
                </a:lnTo>
                <a:lnTo>
                  <a:pt x="32823" y="15748"/>
                </a:lnTo>
                <a:lnTo>
                  <a:pt x="33004" y="15627"/>
                </a:lnTo>
                <a:lnTo>
                  <a:pt x="33125" y="15446"/>
                </a:lnTo>
                <a:lnTo>
                  <a:pt x="33245" y="15205"/>
                </a:lnTo>
                <a:lnTo>
                  <a:pt x="33306" y="15024"/>
                </a:lnTo>
                <a:lnTo>
                  <a:pt x="33306" y="14783"/>
                </a:lnTo>
                <a:lnTo>
                  <a:pt x="33245" y="14420"/>
                </a:lnTo>
                <a:lnTo>
                  <a:pt x="33125" y="14119"/>
                </a:lnTo>
                <a:lnTo>
                  <a:pt x="32944" y="13938"/>
                </a:lnTo>
                <a:lnTo>
                  <a:pt x="32702" y="13757"/>
                </a:lnTo>
                <a:lnTo>
                  <a:pt x="32461" y="13636"/>
                </a:lnTo>
                <a:close/>
                <a:moveTo>
                  <a:pt x="37650" y="13636"/>
                </a:moveTo>
                <a:lnTo>
                  <a:pt x="37408" y="13757"/>
                </a:lnTo>
                <a:lnTo>
                  <a:pt x="37167" y="13938"/>
                </a:lnTo>
                <a:lnTo>
                  <a:pt x="36986" y="14119"/>
                </a:lnTo>
                <a:lnTo>
                  <a:pt x="36865" y="14420"/>
                </a:lnTo>
                <a:lnTo>
                  <a:pt x="36805" y="14783"/>
                </a:lnTo>
                <a:lnTo>
                  <a:pt x="36805" y="15024"/>
                </a:lnTo>
                <a:lnTo>
                  <a:pt x="36865" y="15205"/>
                </a:lnTo>
                <a:lnTo>
                  <a:pt x="36986" y="15446"/>
                </a:lnTo>
                <a:lnTo>
                  <a:pt x="37107" y="15627"/>
                </a:lnTo>
                <a:lnTo>
                  <a:pt x="37288" y="15748"/>
                </a:lnTo>
                <a:lnTo>
                  <a:pt x="37529" y="15869"/>
                </a:lnTo>
                <a:lnTo>
                  <a:pt x="37710" y="15929"/>
                </a:lnTo>
                <a:lnTo>
                  <a:pt x="38193" y="15929"/>
                </a:lnTo>
                <a:lnTo>
                  <a:pt x="38374" y="15869"/>
                </a:lnTo>
                <a:lnTo>
                  <a:pt x="38615" y="15748"/>
                </a:lnTo>
                <a:lnTo>
                  <a:pt x="38796" y="15627"/>
                </a:lnTo>
                <a:lnTo>
                  <a:pt x="38917" y="15446"/>
                </a:lnTo>
                <a:lnTo>
                  <a:pt x="39038" y="15205"/>
                </a:lnTo>
                <a:lnTo>
                  <a:pt x="39098" y="15024"/>
                </a:lnTo>
                <a:lnTo>
                  <a:pt x="39098" y="14783"/>
                </a:lnTo>
                <a:lnTo>
                  <a:pt x="39038" y="14420"/>
                </a:lnTo>
                <a:lnTo>
                  <a:pt x="38917" y="14119"/>
                </a:lnTo>
                <a:lnTo>
                  <a:pt x="38736" y="13938"/>
                </a:lnTo>
                <a:lnTo>
                  <a:pt x="38495" y="13757"/>
                </a:lnTo>
                <a:lnTo>
                  <a:pt x="38253" y="13636"/>
                </a:lnTo>
                <a:close/>
                <a:moveTo>
                  <a:pt x="43442" y="13636"/>
                </a:moveTo>
                <a:lnTo>
                  <a:pt x="43201" y="13757"/>
                </a:lnTo>
                <a:lnTo>
                  <a:pt x="42959" y="13938"/>
                </a:lnTo>
                <a:lnTo>
                  <a:pt x="42778" y="14119"/>
                </a:lnTo>
                <a:lnTo>
                  <a:pt x="42658" y="14420"/>
                </a:lnTo>
                <a:lnTo>
                  <a:pt x="42597" y="14783"/>
                </a:lnTo>
                <a:lnTo>
                  <a:pt x="42597" y="15024"/>
                </a:lnTo>
                <a:lnTo>
                  <a:pt x="42658" y="15205"/>
                </a:lnTo>
                <a:lnTo>
                  <a:pt x="42778" y="15446"/>
                </a:lnTo>
                <a:lnTo>
                  <a:pt x="42899" y="15627"/>
                </a:lnTo>
                <a:lnTo>
                  <a:pt x="43080" y="15748"/>
                </a:lnTo>
                <a:lnTo>
                  <a:pt x="43321" y="15869"/>
                </a:lnTo>
                <a:lnTo>
                  <a:pt x="43502" y="15929"/>
                </a:lnTo>
                <a:lnTo>
                  <a:pt x="43985" y="15929"/>
                </a:lnTo>
                <a:lnTo>
                  <a:pt x="44166" y="15869"/>
                </a:lnTo>
                <a:lnTo>
                  <a:pt x="44407" y="15748"/>
                </a:lnTo>
                <a:lnTo>
                  <a:pt x="44588" y="15627"/>
                </a:lnTo>
                <a:lnTo>
                  <a:pt x="44709" y="15446"/>
                </a:lnTo>
                <a:lnTo>
                  <a:pt x="44830" y="15205"/>
                </a:lnTo>
                <a:lnTo>
                  <a:pt x="44890" y="15024"/>
                </a:lnTo>
                <a:lnTo>
                  <a:pt x="44890" y="14783"/>
                </a:lnTo>
                <a:lnTo>
                  <a:pt x="44830" y="14420"/>
                </a:lnTo>
                <a:lnTo>
                  <a:pt x="44709" y="14119"/>
                </a:lnTo>
                <a:lnTo>
                  <a:pt x="44528" y="13938"/>
                </a:lnTo>
                <a:lnTo>
                  <a:pt x="44287" y="13757"/>
                </a:lnTo>
                <a:lnTo>
                  <a:pt x="44045" y="13636"/>
                </a:lnTo>
                <a:close/>
                <a:moveTo>
                  <a:pt x="49234" y="13636"/>
                </a:moveTo>
                <a:lnTo>
                  <a:pt x="48993" y="13757"/>
                </a:lnTo>
                <a:lnTo>
                  <a:pt x="48752" y="13938"/>
                </a:lnTo>
                <a:lnTo>
                  <a:pt x="48571" y="14119"/>
                </a:lnTo>
                <a:lnTo>
                  <a:pt x="48450" y="14420"/>
                </a:lnTo>
                <a:lnTo>
                  <a:pt x="48390" y="14783"/>
                </a:lnTo>
                <a:lnTo>
                  <a:pt x="48390" y="15024"/>
                </a:lnTo>
                <a:lnTo>
                  <a:pt x="48450" y="15205"/>
                </a:lnTo>
                <a:lnTo>
                  <a:pt x="48571" y="15446"/>
                </a:lnTo>
                <a:lnTo>
                  <a:pt x="48691" y="15627"/>
                </a:lnTo>
                <a:lnTo>
                  <a:pt x="48872" y="15748"/>
                </a:lnTo>
                <a:lnTo>
                  <a:pt x="49114" y="15869"/>
                </a:lnTo>
                <a:lnTo>
                  <a:pt x="49295" y="15929"/>
                </a:lnTo>
                <a:lnTo>
                  <a:pt x="49777" y="15929"/>
                </a:lnTo>
                <a:lnTo>
                  <a:pt x="49958" y="15869"/>
                </a:lnTo>
                <a:lnTo>
                  <a:pt x="50200" y="15748"/>
                </a:lnTo>
                <a:lnTo>
                  <a:pt x="50381" y="15627"/>
                </a:lnTo>
                <a:lnTo>
                  <a:pt x="50501" y="15446"/>
                </a:lnTo>
                <a:lnTo>
                  <a:pt x="50622" y="15205"/>
                </a:lnTo>
                <a:lnTo>
                  <a:pt x="50682" y="15024"/>
                </a:lnTo>
                <a:lnTo>
                  <a:pt x="50682" y="14783"/>
                </a:lnTo>
                <a:lnTo>
                  <a:pt x="50622" y="14420"/>
                </a:lnTo>
                <a:lnTo>
                  <a:pt x="50501" y="14119"/>
                </a:lnTo>
                <a:lnTo>
                  <a:pt x="50320" y="13938"/>
                </a:lnTo>
                <a:lnTo>
                  <a:pt x="50079" y="13757"/>
                </a:lnTo>
                <a:lnTo>
                  <a:pt x="49838" y="13636"/>
                </a:lnTo>
                <a:close/>
                <a:moveTo>
                  <a:pt x="55027" y="13636"/>
                </a:moveTo>
                <a:lnTo>
                  <a:pt x="54785" y="13757"/>
                </a:lnTo>
                <a:lnTo>
                  <a:pt x="54544" y="13938"/>
                </a:lnTo>
                <a:lnTo>
                  <a:pt x="54363" y="14119"/>
                </a:lnTo>
                <a:lnTo>
                  <a:pt x="54242" y="14420"/>
                </a:lnTo>
                <a:lnTo>
                  <a:pt x="54182" y="14783"/>
                </a:lnTo>
                <a:lnTo>
                  <a:pt x="54182" y="15024"/>
                </a:lnTo>
                <a:lnTo>
                  <a:pt x="54242" y="15205"/>
                </a:lnTo>
                <a:lnTo>
                  <a:pt x="54363" y="15446"/>
                </a:lnTo>
                <a:lnTo>
                  <a:pt x="54483" y="15627"/>
                </a:lnTo>
                <a:lnTo>
                  <a:pt x="54665" y="15748"/>
                </a:lnTo>
                <a:lnTo>
                  <a:pt x="54906" y="15869"/>
                </a:lnTo>
                <a:lnTo>
                  <a:pt x="55087" y="15929"/>
                </a:lnTo>
                <a:lnTo>
                  <a:pt x="55570" y="15929"/>
                </a:lnTo>
                <a:lnTo>
                  <a:pt x="55751" y="15869"/>
                </a:lnTo>
                <a:lnTo>
                  <a:pt x="55992" y="15748"/>
                </a:lnTo>
                <a:lnTo>
                  <a:pt x="56173" y="15627"/>
                </a:lnTo>
                <a:lnTo>
                  <a:pt x="56294" y="15446"/>
                </a:lnTo>
                <a:lnTo>
                  <a:pt x="56414" y="15205"/>
                </a:lnTo>
                <a:lnTo>
                  <a:pt x="56475" y="15024"/>
                </a:lnTo>
                <a:lnTo>
                  <a:pt x="56475" y="14783"/>
                </a:lnTo>
                <a:lnTo>
                  <a:pt x="56414" y="14420"/>
                </a:lnTo>
                <a:lnTo>
                  <a:pt x="56294" y="14119"/>
                </a:lnTo>
                <a:lnTo>
                  <a:pt x="56113" y="13938"/>
                </a:lnTo>
                <a:lnTo>
                  <a:pt x="55871" y="13757"/>
                </a:lnTo>
                <a:lnTo>
                  <a:pt x="55630" y="13636"/>
                </a:lnTo>
                <a:close/>
                <a:moveTo>
                  <a:pt x="60819" y="13636"/>
                </a:moveTo>
                <a:lnTo>
                  <a:pt x="60577" y="13757"/>
                </a:lnTo>
                <a:lnTo>
                  <a:pt x="60336" y="13938"/>
                </a:lnTo>
                <a:lnTo>
                  <a:pt x="60155" y="14119"/>
                </a:lnTo>
                <a:lnTo>
                  <a:pt x="60034" y="14420"/>
                </a:lnTo>
                <a:lnTo>
                  <a:pt x="59974" y="14783"/>
                </a:lnTo>
                <a:lnTo>
                  <a:pt x="59974" y="15024"/>
                </a:lnTo>
                <a:lnTo>
                  <a:pt x="60034" y="15205"/>
                </a:lnTo>
                <a:lnTo>
                  <a:pt x="60155" y="15446"/>
                </a:lnTo>
                <a:lnTo>
                  <a:pt x="60276" y="15627"/>
                </a:lnTo>
                <a:lnTo>
                  <a:pt x="60457" y="15748"/>
                </a:lnTo>
                <a:lnTo>
                  <a:pt x="60698" y="15869"/>
                </a:lnTo>
                <a:lnTo>
                  <a:pt x="60879" y="15929"/>
                </a:lnTo>
                <a:lnTo>
                  <a:pt x="61362" y="15929"/>
                </a:lnTo>
                <a:lnTo>
                  <a:pt x="61543" y="15869"/>
                </a:lnTo>
                <a:lnTo>
                  <a:pt x="61784" y="15748"/>
                </a:lnTo>
                <a:lnTo>
                  <a:pt x="61965" y="15627"/>
                </a:lnTo>
                <a:lnTo>
                  <a:pt x="62086" y="15446"/>
                </a:lnTo>
                <a:lnTo>
                  <a:pt x="62206" y="15205"/>
                </a:lnTo>
                <a:lnTo>
                  <a:pt x="62267" y="15024"/>
                </a:lnTo>
                <a:lnTo>
                  <a:pt x="62267" y="14783"/>
                </a:lnTo>
                <a:lnTo>
                  <a:pt x="62206" y="14420"/>
                </a:lnTo>
                <a:lnTo>
                  <a:pt x="62086" y="14119"/>
                </a:lnTo>
                <a:lnTo>
                  <a:pt x="61905" y="13938"/>
                </a:lnTo>
                <a:lnTo>
                  <a:pt x="61663" y="13757"/>
                </a:lnTo>
                <a:lnTo>
                  <a:pt x="61422" y="13636"/>
                </a:lnTo>
                <a:close/>
                <a:moveTo>
                  <a:pt x="66611" y="13636"/>
                </a:moveTo>
                <a:lnTo>
                  <a:pt x="66370" y="13757"/>
                </a:lnTo>
                <a:lnTo>
                  <a:pt x="66128" y="13938"/>
                </a:lnTo>
                <a:lnTo>
                  <a:pt x="65947" y="14119"/>
                </a:lnTo>
                <a:lnTo>
                  <a:pt x="65827" y="14420"/>
                </a:lnTo>
                <a:lnTo>
                  <a:pt x="65766" y="14783"/>
                </a:lnTo>
                <a:lnTo>
                  <a:pt x="65766" y="15024"/>
                </a:lnTo>
                <a:lnTo>
                  <a:pt x="65827" y="15205"/>
                </a:lnTo>
                <a:lnTo>
                  <a:pt x="65947" y="15446"/>
                </a:lnTo>
                <a:lnTo>
                  <a:pt x="66068" y="15627"/>
                </a:lnTo>
                <a:lnTo>
                  <a:pt x="66249" y="15748"/>
                </a:lnTo>
                <a:lnTo>
                  <a:pt x="66490" y="15869"/>
                </a:lnTo>
                <a:lnTo>
                  <a:pt x="66671" y="15929"/>
                </a:lnTo>
                <a:lnTo>
                  <a:pt x="67154" y="15929"/>
                </a:lnTo>
                <a:lnTo>
                  <a:pt x="67335" y="15869"/>
                </a:lnTo>
                <a:lnTo>
                  <a:pt x="67576" y="15748"/>
                </a:lnTo>
                <a:lnTo>
                  <a:pt x="67757" y="15627"/>
                </a:lnTo>
                <a:lnTo>
                  <a:pt x="67878" y="15446"/>
                </a:lnTo>
                <a:lnTo>
                  <a:pt x="67999" y="15205"/>
                </a:lnTo>
                <a:lnTo>
                  <a:pt x="68059" y="15024"/>
                </a:lnTo>
                <a:lnTo>
                  <a:pt x="68059" y="14783"/>
                </a:lnTo>
                <a:lnTo>
                  <a:pt x="67214" y="13636"/>
                </a:lnTo>
                <a:close/>
                <a:moveTo>
                  <a:pt x="6517" y="16593"/>
                </a:moveTo>
                <a:lnTo>
                  <a:pt x="5310" y="18523"/>
                </a:lnTo>
                <a:lnTo>
                  <a:pt x="5431" y="18644"/>
                </a:lnTo>
                <a:lnTo>
                  <a:pt x="5672" y="18765"/>
                </a:lnTo>
                <a:lnTo>
                  <a:pt x="5853" y="18825"/>
                </a:lnTo>
                <a:lnTo>
                  <a:pt x="6336" y="18825"/>
                </a:lnTo>
                <a:lnTo>
                  <a:pt x="6517" y="18765"/>
                </a:lnTo>
                <a:lnTo>
                  <a:pt x="6758" y="18644"/>
                </a:lnTo>
                <a:lnTo>
                  <a:pt x="6939" y="18523"/>
                </a:lnTo>
                <a:lnTo>
                  <a:pt x="7060" y="18342"/>
                </a:lnTo>
                <a:lnTo>
                  <a:pt x="7180" y="18101"/>
                </a:lnTo>
                <a:lnTo>
                  <a:pt x="7241" y="17920"/>
                </a:lnTo>
                <a:lnTo>
                  <a:pt x="7241" y="17679"/>
                </a:lnTo>
                <a:lnTo>
                  <a:pt x="7180" y="17317"/>
                </a:lnTo>
                <a:lnTo>
                  <a:pt x="7060" y="17015"/>
                </a:lnTo>
                <a:lnTo>
                  <a:pt x="6818" y="16774"/>
                </a:lnTo>
                <a:lnTo>
                  <a:pt x="6517" y="16593"/>
                </a:lnTo>
                <a:close/>
                <a:moveTo>
                  <a:pt x="11645" y="16532"/>
                </a:moveTo>
                <a:lnTo>
                  <a:pt x="11464" y="16593"/>
                </a:lnTo>
                <a:lnTo>
                  <a:pt x="11223" y="16713"/>
                </a:lnTo>
                <a:lnTo>
                  <a:pt x="11042" y="16834"/>
                </a:lnTo>
                <a:lnTo>
                  <a:pt x="10921" y="17015"/>
                </a:lnTo>
                <a:lnTo>
                  <a:pt x="10800" y="17256"/>
                </a:lnTo>
                <a:lnTo>
                  <a:pt x="10740" y="17437"/>
                </a:lnTo>
                <a:lnTo>
                  <a:pt x="10740" y="17679"/>
                </a:lnTo>
                <a:lnTo>
                  <a:pt x="10740" y="17920"/>
                </a:lnTo>
                <a:lnTo>
                  <a:pt x="10800" y="18101"/>
                </a:lnTo>
                <a:lnTo>
                  <a:pt x="10921" y="18342"/>
                </a:lnTo>
                <a:lnTo>
                  <a:pt x="11042" y="18523"/>
                </a:lnTo>
                <a:lnTo>
                  <a:pt x="11223" y="18644"/>
                </a:lnTo>
                <a:lnTo>
                  <a:pt x="11464" y="18765"/>
                </a:lnTo>
                <a:lnTo>
                  <a:pt x="11645" y="18825"/>
                </a:lnTo>
                <a:lnTo>
                  <a:pt x="12128" y="18825"/>
                </a:lnTo>
                <a:lnTo>
                  <a:pt x="12309" y="18765"/>
                </a:lnTo>
                <a:lnTo>
                  <a:pt x="12550" y="18644"/>
                </a:lnTo>
                <a:lnTo>
                  <a:pt x="12731" y="18523"/>
                </a:lnTo>
                <a:lnTo>
                  <a:pt x="12852" y="18342"/>
                </a:lnTo>
                <a:lnTo>
                  <a:pt x="12973" y="18101"/>
                </a:lnTo>
                <a:lnTo>
                  <a:pt x="13033" y="17920"/>
                </a:lnTo>
                <a:lnTo>
                  <a:pt x="13033" y="17679"/>
                </a:lnTo>
                <a:lnTo>
                  <a:pt x="13033" y="17437"/>
                </a:lnTo>
                <a:lnTo>
                  <a:pt x="12973" y="17256"/>
                </a:lnTo>
                <a:lnTo>
                  <a:pt x="12852" y="17015"/>
                </a:lnTo>
                <a:lnTo>
                  <a:pt x="12731" y="16834"/>
                </a:lnTo>
                <a:lnTo>
                  <a:pt x="12550" y="16713"/>
                </a:lnTo>
                <a:lnTo>
                  <a:pt x="12309" y="16593"/>
                </a:lnTo>
                <a:lnTo>
                  <a:pt x="12128" y="16532"/>
                </a:lnTo>
                <a:close/>
                <a:moveTo>
                  <a:pt x="17437" y="16532"/>
                </a:moveTo>
                <a:lnTo>
                  <a:pt x="17256" y="16593"/>
                </a:lnTo>
                <a:lnTo>
                  <a:pt x="17015" y="16713"/>
                </a:lnTo>
                <a:lnTo>
                  <a:pt x="16834" y="16834"/>
                </a:lnTo>
                <a:lnTo>
                  <a:pt x="16713" y="17015"/>
                </a:lnTo>
                <a:lnTo>
                  <a:pt x="16593" y="17256"/>
                </a:lnTo>
                <a:lnTo>
                  <a:pt x="16532" y="17437"/>
                </a:lnTo>
                <a:lnTo>
                  <a:pt x="16532" y="17679"/>
                </a:lnTo>
                <a:lnTo>
                  <a:pt x="16532" y="17920"/>
                </a:lnTo>
                <a:lnTo>
                  <a:pt x="16593" y="18101"/>
                </a:lnTo>
                <a:lnTo>
                  <a:pt x="16713" y="18342"/>
                </a:lnTo>
                <a:lnTo>
                  <a:pt x="16834" y="18523"/>
                </a:lnTo>
                <a:lnTo>
                  <a:pt x="17015" y="18644"/>
                </a:lnTo>
                <a:lnTo>
                  <a:pt x="17256" y="18765"/>
                </a:lnTo>
                <a:lnTo>
                  <a:pt x="17437" y="18825"/>
                </a:lnTo>
                <a:lnTo>
                  <a:pt x="17920" y="18825"/>
                </a:lnTo>
                <a:lnTo>
                  <a:pt x="18101" y="18765"/>
                </a:lnTo>
                <a:lnTo>
                  <a:pt x="18342" y="18644"/>
                </a:lnTo>
                <a:lnTo>
                  <a:pt x="18523" y="18523"/>
                </a:lnTo>
                <a:lnTo>
                  <a:pt x="18644" y="18342"/>
                </a:lnTo>
                <a:lnTo>
                  <a:pt x="18765" y="18101"/>
                </a:lnTo>
                <a:lnTo>
                  <a:pt x="18825" y="17920"/>
                </a:lnTo>
                <a:lnTo>
                  <a:pt x="18825" y="17679"/>
                </a:lnTo>
                <a:lnTo>
                  <a:pt x="18825" y="17437"/>
                </a:lnTo>
                <a:lnTo>
                  <a:pt x="18765" y="17256"/>
                </a:lnTo>
                <a:lnTo>
                  <a:pt x="18644" y="17015"/>
                </a:lnTo>
                <a:lnTo>
                  <a:pt x="18523" y="16834"/>
                </a:lnTo>
                <a:lnTo>
                  <a:pt x="18342" y="16713"/>
                </a:lnTo>
                <a:lnTo>
                  <a:pt x="18101" y="16593"/>
                </a:lnTo>
                <a:lnTo>
                  <a:pt x="17920" y="16532"/>
                </a:lnTo>
                <a:close/>
                <a:moveTo>
                  <a:pt x="23230" y="16532"/>
                </a:moveTo>
                <a:lnTo>
                  <a:pt x="23049" y="16593"/>
                </a:lnTo>
                <a:lnTo>
                  <a:pt x="22807" y="16713"/>
                </a:lnTo>
                <a:lnTo>
                  <a:pt x="22626" y="16834"/>
                </a:lnTo>
                <a:lnTo>
                  <a:pt x="22506" y="17015"/>
                </a:lnTo>
                <a:lnTo>
                  <a:pt x="22385" y="17256"/>
                </a:lnTo>
                <a:lnTo>
                  <a:pt x="22325" y="17437"/>
                </a:lnTo>
                <a:lnTo>
                  <a:pt x="22325" y="17679"/>
                </a:lnTo>
                <a:lnTo>
                  <a:pt x="22325" y="17920"/>
                </a:lnTo>
                <a:lnTo>
                  <a:pt x="22385" y="18101"/>
                </a:lnTo>
                <a:lnTo>
                  <a:pt x="22506" y="18342"/>
                </a:lnTo>
                <a:lnTo>
                  <a:pt x="22626" y="18523"/>
                </a:lnTo>
                <a:lnTo>
                  <a:pt x="22807" y="18644"/>
                </a:lnTo>
                <a:lnTo>
                  <a:pt x="23049" y="18765"/>
                </a:lnTo>
                <a:lnTo>
                  <a:pt x="23230" y="18825"/>
                </a:lnTo>
                <a:lnTo>
                  <a:pt x="23712" y="18825"/>
                </a:lnTo>
                <a:lnTo>
                  <a:pt x="23893" y="18765"/>
                </a:lnTo>
                <a:lnTo>
                  <a:pt x="24135" y="18644"/>
                </a:lnTo>
                <a:lnTo>
                  <a:pt x="24316" y="18523"/>
                </a:lnTo>
                <a:lnTo>
                  <a:pt x="24436" y="18342"/>
                </a:lnTo>
                <a:lnTo>
                  <a:pt x="24557" y="18101"/>
                </a:lnTo>
                <a:lnTo>
                  <a:pt x="24617" y="17920"/>
                </a:lnTo>
                <a:lnTo>
                  <a:pt x="24617" y="17679"/>
                </a:lnTo>
                <a:lnTo>
                  <a:pt x="24617" y="17437"/>
                </a:lnTo>
                <a:lnTo>
                  <a:pt x="24557" y="17256"/>
                </a:lnTo>
                <a:lnTo>
                  <a:pt x="24436" y="17015"/>
                </a:lnTo>
                <a:lnTo>
                  <a:pt x="24316" y="16834"/>
                </a:lnTo>
                <a:lnTo>
                  <a:pt x="24135" y="16713"/>
                </a:lnTo>
                <a:lnTo>
                  <a:pt x="23893" y="16593"/>
                </a:lnTo>
                <a:lnTo>
                  <a:pt x="23712" y="16532"/>
                </a:lnTo>
                <a:close/>
                <a:moveTo>
                  <a:pt x="29022" y="16532"/>
                </a:moveTo>
                <a:lnTo>
                  <a:pt x="28841" y="16593"/>
                </a:lnTo>
                <a:lnTo>
                  <a:pt x="28599" y="16713"/>
                </a:lnTo>
                <a:lnTo>
                  <a:pt x="28418" y="16834"/>
                </a:lnTo>
                <a:lnTo>
                  <a:pt x="28298" y="17015"/>
                </a:lnTo>
                <a:lnTo>
                  <a:pt x="28177" y="17256"/>
                </a:lnTo>
                <a:lnTo>
                  <a:pt x="28117" y="17437"/>
                </a:lnTo>
                <a:lnTo>
                  <a:pt x="28117" y="17679"/>
                </a:lnTo>
                <a:lnTo>
                  <a:pt x="28117" y="17920"/>
                </a:lnTo>
                <a:lnTo>
                  <a:pt x="28177" y="18101"/>
                </a:lnTo>
                <a:lnTo>
                  <a:pt x="28298" y="18342"/>
                </a:lnTo>
                <a:lnTo>
                  <a:pt x="28418" y="18523"/>
                </a:lnTo>
                <a:lnTo>
                  <a:pt x="28599" y="18644"/>
                </a:lnTo>
                <a:lnTo>
                  <a:pt x="28841" y="18765"/>
                </a:lnTo>
                <a:lnTo>
                  <a:pt x="29022" y="18825"/>
                </a:lnTo>
                <a:lnTo>
                  <a:pt x="29505" y="18825"/>
                </a:lnTo>
                <a:lnTo>
                  <a:pt x="29686" y="18765"/>
                </a:lnTo>
                <a:lnTo>
                  <a:pt x="29927" y="18644"/>
                </a:lnTo>
                <a:lnTo>
                  <a:pt x="30108" y="18523"/>
                </a:lnTo>
                <a:lnTo>
                  <a:pt x="30229" y="18342"/>
                </a:lnTo>
                <a:lnTo>
                  <a:pt x="30349" y="18101"/>
                </a:lnTo>
                <a:lnTo>
                  <a:pt x="30410" y="17920"/>
                </a:lnTo>
                <a:lnTo>
                  <a:pt x="30410" y="17679"/>
                </a:lnTo>
                <a:lnTo>
                  <a:pt x="30410" y="17437"/>
                </a:lnTo>
                <a:lnTo>
                  <a:pt x="30349" y="17256"/>
                </a:lnTo>
                <a:lnTo>
                  <a:pt x="30229" y="17015"/>
                </a:lnTo>
                <a:lnTo>
                  <a:pt x="30108" y="16834"/>
                </a:lnTo>
                <a:lnTo>
                  <a:pt x="29927" y="16713"/>
                </a:lnTo>
                <a:lnTo>
                  <a:pt x="29686" y="16593"/>
                </a:lnTo>
                <a:lnTo>
                  <a:pt x="29505" y="16532"/>
                </a:lnTo>
                <a:close/>
                <a:moveTo>
                  <a:pt x="34814" y="16532"/>
                </a:moveTo>
                <a:lnTo>
                  <a:pt x="34633" y="16593"/>
                </a:lnTo>
                <a:lnTo>
                  <a:pt x="34392" y="16713"/>
                </a:lnTo>
                <a:lnTo>
                  <a:pt x="34211" y="16834"/>
                </a:lnTo>
                <a:lnTo>
                  <a:pt x="34090" y="17015"/>
                </a:lnTo>
                <a:lnTo>
                  <a:pt x="33969" y="17256"/>
                </a:lnTo>
                <a:lnTo>
                  <a:pt x="33909" y="17437"/>
                </a:lnTo>
                <a:lnTo>
                  <a:pt x="33909" y="17679"/>
                </a:lnTo>
                <a:lnTo>
                  <a:pt x="33909" y="17920"/>
                </a:lnTo>
                <a:lnTo>
                  <a:pt x="33969" y="18101"/>
                </a:lnTo>
                <a:lnTo>
                  <a:pt x="34090" y="18342"/>
                </a:lnTo>
                <a:lnTo>
                  <a:pt x="34211" y="18523"/>
                </a:lnTo>
                <a:lnTo>
                  <a:pt x="34392" y="18644"/>
                </a:lnTo>
                <a:lnTo>
                  <a:pt x="34633" y="18765"/>
                </a:lnTo>
                <a:lnTo>
                  <a:pt x="34814" y="18825"/>
                </a:lnTo>
                <a:lnTo>
                  <a:pt x="35297" y="18825"/>
                </a:lnTo>
                <a:lnTo>
                  <a:pt x="35478" y="18765"/>
                </a:lnTo>
                <a:lnTo>
                  <a:pt x="35719" y="18644"/>
                </a:lnTo>
                <a:lnTo>
                  <a:pt x="35900" y="18523"/>
                </a:lnTo>
                <a:lnTo>
                  <a:pt x="36021" y="18342"/>
                </a:lnTo>
                <a:lnTo>
                  <a:pt x="36141" y="18101"/>
                </a:lnTo>
                <a:lnTo>
                  <a:pt x="36202" y="17920"/>
                </a:lnTo>
                <a:lnTo>
                  <a:pt x="36202" y="17679"/>
                </a:lnTo>
                <a:lnTo>
                  <a:pt x="36202" y="17437"/>
                </a:lnTo>
                <a:lnTo>
                  <a:pt x="36141" y="17256"/>
                </a:lnTo>
                <a:lnTo>
                  <a:pt x="36021" y="17015"/>
                </a:lnTo>
                <a:lnTo>
                  <a:pt x="35900" y="16834"/>
                </a:lnTo>
                <a:lnTo>
                  <a:pt x="35719" y="16713"/>
                </a:lnTo>
                <a:lnTo>
                  <a:pt x="35478" y="16593"/>
                </a:lnTo>
                <a:lnTo>
                  <a:pt x="35297" y="16532"/>
                </a:lnTo>
                <a:close/>
                <a:moveTo>
                  <a:pt x="40606" y="16532"/>
                </a:moveTo>
                <a:lnTo>
                  <a:pt x="40425" y="16593"/>
                </a:lnTo>
                <a:lnTo>
                  <a:pt x="40184" y="16713"/>
                </a:lnTo>
                <a:lnTo>
                  <a:pt x="40003" y="16834"/>
                </a:lnTo>
                <a:lnTo>
                  <a:pt x="39882" y="17015"/>
                </a:lnTo>
                <a:lnTo>
                  <a:pt x="39762" y="17256"/>
                </a:lnTo>
                <a:lnTo>
                  <a:pt x="39701" y="17437"/>
                </a:lnTo>
                <a:lnTo>
                  <a:pt x="39701" y="17679"/>
                </a:lnTo>
                <a:lnTo>
                  <a:pt x="39701" y="17920"/>
                </a:lnTo>
                <a:lnTo>
                  <a:pt x="39762" y="18101"/>
                </a:lnTo>
                <a:lnTo>
                  <a:pt x="39882" y="18342"/>
                </a:lnTo>
                <a:lnTo>
                  <a:pt x="40003" y="18523"/>
                </a:lnTo>
                <a:lnTo>
                  <a:pt x="40184" y="18644"/>
                </a:lnTo>
                <a:lnTo>
                  <a:pt x="40425" y="18765"/>
                </a:lnTo>
                <a:lnTo>
                  <a:pt x="40606" y="18825"/>
                </a:lnTo>
                <a:lnTo>
                  <a:pt x="41089" y="18825"/>
                </a:lnTo>
                <a:lnTo>
                  <a:pt x="41270" y="18765"/>
                </a:lnTo>
                <a:lnTo>
                  <a:pt x="41511" y="18644"/>
                </a:lnTo>
                <a:lnTo>
                  <a:pt x="41692" y="18523"/>
                </a:lnTo>
                <a:lnTo>
                  <a:pt x="41813" y="18342"/>
                </a:lnTo>
                <a:lnTo>
                  <a:pt x="41934" y="18101"/>
                </a:lnTo>
                <a:lnTo>
                  <a:pt x="41994" y="17920"/>
                </a:lnTo>
                <a:lnTo>
                  <a:pt x="41994" y="17679"/>
                </a:lnTo>
                <a:lnTo>
                  <a:pt x="41994" y="17437"/>
                </a:lnTo>
                <a:lnTo>
                  <a:pt x="41934" y="17256"/>
                </a:lnTo>
                <a:lnTo>
                  <a:pt x="41813" y="17015"/>
                </a:lnTo>
                <a:lnTo>
                  <a:pt x="41692" y="16834"/>
                </a:lnTo>
                <a:lnTo>
                  <a:pt x="41511" y="16713"/>
                </a:lnTo>
                <a:lnTo>
                  <a:pt x="41270" y="16593"/>
                </a:lnTo>
                <a:lnTo>
                  <a:pt x="41089" y="16532"/>
                </a:lnTo>
                <a:close/>
                <a:moveTo>
                  <a:pt x="46399" y="16532"/>
                </a:moveTo>
                <a:lnTo>
                  <a:pt x="46218" y="16593"/>
                </a:lnTo>
                <a:lnTo>
                  <a:pt x="45976" y="16713"/>
                </a:lnTo>
                <a:lnTo>
                  <a:pt x="45795" y="16834"/>
                </a:lnTo>
                <a:lnTo>
                  <a:pt x="45674" y="17015"/>
                </a:lnTo>
                <a:lnTo>
                  <a:pt x="45554" y="17256"/>
                </a:lnTo>
                <a:lnTo>
                  <a:pt x="45493" y="17437"/>
                </a:lnTo>
                <a:lnTo>
                  <a:pt x="45493" y="17679"/>
                </a:lnTo>
                <a:lnTo>
                  <a:pt x="45493" y="17920"/>
                </a:lnTo>
                <a:lnTo>
                  <a:pt x="45554" y="18101"/>
                </a:lnTo>
                <a:lnTo>
                  <a:pt x="45674" y="18342"/>
                </a:lnTo>
                <a:lnTo>
                  <a:pt x="45795" y="18523"/>
                </a:lnTo>
                <a:lnTo>
                  <a:pt x="45976" y="18644"/>
                </a:lnTo>
                <a:lnTo>
                  <a:pt x="46218" y="18765"/>
                </a:lnTo>
                <a:lnTo>
                  <a:pt x="46399" y="18825"/>
                </a:lnTo>
                <a:lnTo>
                  <a:pt x="46881" y="18825"/>
                </a:lnTo>
                <a:lnTo>
                  <a:pt x="47062" y="18765"/>
                </a:lnTo>
                <a:lnTo>
                  <a:pt x="47304" y="18644"/>
                </a:lnTo>
                <a:lnTo>
                  <a:pt x="47485" y="18523"/>
                </a:lnTo>
                <a:lnTo>
                  <a:pt x="47605" y="18342"/>
                </a:lnTo>
                <a:lnTo>
                  <a:pt x="47726" y="18101"/>
                </a:lnTo>
                <a:lnTo>
                  <a:pt x="47786" y="17920"/>
                </a:lnTo>
                <a:lnTo>
                  <a:pt x="47786" y="17679"/>
                </a:lnTo>
                <a:lnTo>
                  <a:pt x="47786" y="17437"/>
                </a:lnTo>
                <a:lnTo>
                  <a:pt x="47726" y="17256"/>
                </a:lnTo>
                <a:lnTo>
                  <a:pt x="47605" y="17015"/>
                </a:lnTo>
                <a:lnTo>
                  <a:pt x="47485" y="16834"/>
                </a:lnTo>
                <a:lnTo>
                  <a:pt x="47304" y="16713"/>
                </a:lnTo>
                <a:lnTo>
                  <a:pt x="47062" y="16593"/>
                </a:lnTo>
                <a:lnTo>
                  <a:pt x="46881" y="16532"/>
                </a:lnTo>
                <a:close/>
                <a:moveTo>
                  <a:pt x="52191" y="16532"/>
                </a:moveTo>
                <a:lnTo>
                  <a:pt x="52010" y="16593"/>
                </a:lnTo>
                <a:lnTo>
                  <a:pt x="51768" y="16713"/>
                </a:lnTo>
                <a:lnTo>
                  <a:pt x="51587" y="16834"/>
                </a:lnTo>
                <a:lnTo>
                  <a:pt x="51467" y="17015"/>
                </a:lnTo>
                <a:lnTo>
                  <a:pt x="51346" y="17256"/>
                </a:lnTo>
                <a:lnTo>
                  <a:pt x="51286" y="17437"/>
                </a:lnTo>
                <a:lnTo>
                  <a:pt x="51286" y="17679"/>
                </a:lnTo>
                <a:lnTo>
                  <a:pt x="51286" y="17920"/>
                </a:lnTo>
                <a:lnTo>
                  <a:pt x="51346" y="18101"/>
                </a:lnTo>
                <a:lnTo>
                  <a:pt x="51467" y="18342"/>
                </a:lnTo>
                <a:lnTo>
                  <a:pt x="51587" y="18523"/>
                </a:lnTo>
                <a:lnTo>
                  <a:pt x="51768" y="18644"/>
                </a:lnTo>
                <a:lnTo>
                  <a:pt x="52010" y="18765"/>
                </a:lnTo>
                <a:lnTo>
                  <a:pt x="52191" y="18825"/>
                </a:lnTo>
                <a:lnTo>
                  <a:pt x="52673" y="18825"/>
                </a:lnTo>
                <a:lnTo>
                  <a:pt x="52854" y="18765"/>
                </a:lnTo>
                <a:lnTo>
                  <a:pt x="53096" y="18644"/>
                </a:lnTo>
                <a:lnTo>
                  <a:pt x="53277" y="18523"/>
                </a:lnTo>
                <a:lnTo>
                  <a:pt x="53397" y="18342"/>
                </a:lnTo>
                <a:lnTo>
                  <a:pt x="53518" y="18101"/>
                </a:lnTo>
                <a:lnTo>
                  <a:pt x="53578" y="17920"/>
                </a:lnTo>
                <a:lnTo>
                  <a:pt x="53578" y="17679"/>
                </a:lnTo>
                <a:lnTo>
                  <a:pt x="53578" y="17437"/>
                </a:lnTo>
                <a:lnTo>
                  <a:pt x="53518" y="17256"/>
                </a:lnTo>
                <a:lnTo>
                  <a:pt x="53397" y="17015"/>
                </a:lnTo>
                <a:lnTo>
                  <a:pt x="53277" y="16834"/>
                </a:lnTo>
                <a:lnTo>
                  <a:pt x="53096" y="16713"/>
                </a:lnTo>
                <a:lnTo>
                  <a:pt x="52854" y="16593"/>
                </a:lnTo>
                <a:lnTo>
                  <a:pt x="52673" y="16532"/>
                </a:lnTo>
                <a:close/>
                <a:moveTo>
                  <a:pt x="57983" y="16532"/>
                </a:moveTo>
                <a:lnTo>
                  <a:pt x="57802" y="16593"/>
                </a:lnTo>
                <a:lnTo>
                  <a:pt x="57561" y="16713"/>
                </a:lnTo>
                <a:lnTo>
                  <a:pt x="57380" y="16834"/>
                </a:lnTo>
                <a:lnTo>
                  <a:pt x="57259" y="17015"/>
                </a:lnTo>
                <a:lnTo>
                  <a:pt x="57138" y="17256"/>
                </a:lnTo>
                <a:lnTo>
                  <a:pt x="57078" y="17437"/>
                </a:lnTo>
                <a:lnTo>
                  <a:pt x="57078" y="17679"/>
                </a:lnTo>
                <a:lnTo>
                  <a:pt x="57078" y="17920"/>
                </a:lnTo>
                <a:lnTo>
                  <a:pt x="57138" y="18101"/>
                </a:lnTo>
                <a:lnTo>
                  <a:pt x="57259" y="18342"/>
                </a:lnTo>
                <a:lnTo>
                  <a:pt x="57380" y="18523"/>
                </a:lnTo>
                <a:lnTo>
                  <a:pt x="57561" y="18644"/>
                </a:lnTo>
                <a:lnTo>
                  <a:pt x="57802" y="18765"/>
                </a:lnTo>
                <a:lnTo>
                  <a:pt x="57983" y="18825"/>
                </a:lnTo>
                <a:lnTo>
                  <a:pt x="58466" y="18825"/>
                </a:lnTo>
                <a:lnTo>
                  <a:pt x="58647" y="18765"/>
                </a:lnTo>
                <a:lnTo>
                  <a:pt x="58888" y="18644"/>
                </a:lnTo>
                <a:lnTo>
                  <a:pt x="59069" y="18523"/>
                </a:lnTo>
                <a:lnTo>
                  <a:pt x="59190" y="18342"/>
                </a:lnTo>
                <a:lnTo>
                  <a:pt x="59310" y="18101"/>
                </a:lnTo>
                <a:lnTo>
                  <a:pt x="59371" y="17920"/>
                </a:lnTo>
                <a:lnTo>
                  <a:pt x="59371" y="17679"/>
                </a:lnTo>
                <a:lnTo>
                  <a:pt x="59371" y="17437"/>
                </a:lnTo>
                <a:lnTo>
                  <a:pt x="59310" y="17256"/>
                </a:lnTo>
                <a:lnTo>
                  <a:pt x="59190" y="17015"/>
                </a:lnTo>
                <a:lnTo>
                  <a:pt x="59069" y="16834"/>
                </a:lnTo>
                <a:lnTo>
                  <a:pt x="58888" y="16713"/>
                </a:lnTo>
                <a:lnTo>
                  <a:pt x="58647" y="16593"/>
                </a:lnTo>
                <a:lnTo>
                  <a:pt x="58466" y="16532"/>
                </a:lnTo>
                <a:close/>
                <a:moveTo>
                  <a:pt x="63775" y="16532"/>
                </a:moveTo>
                <a:lnTo>
                  <a:pt x="63594" y="16593"/>
                </a:lnTo>
                <a:lnTo>
                  <a:pt x="63353" y="16713"/>
                </a:lnTo>
                <a:lnTo>
                  <a:pt x="63172" y="16834"/>
                </a:lnTo>
                <a:lnTo>
                  <a:pt x="63051" y="17015"/>
                </a:lnTo>
                <a:lnTo>
                  <a:pt x="62931" y="17256"/>
                </a:lnTo>
                <a:lnTo>
                  <a:pt x="62870" y="17437"/>
                </a:lnTo>
                <a:lnTo>
                  <a:pt x="62870" y="17679"/>
                </a:lnTo>
                <a:lnTo>
                  <a:pt x="62870" y="17920"/>
                </a:lnTo>
                <a:lnTo>
                  <a:pt x="62931" y="18101"/>
                </a:lnTo>
                <a:lnTo>
                  <a:pt x="63051" y="18342"/>
                </a:lnTo>
                <a:lnTo>
                  <a:pt x="63172" y="18523"/>
                </a:lnTo>
                <a:lnTo>
                  <a:pt x="63353" y="18644"/>
                </a:lnTo>
                <a:lnTo>
                  <a:pt x="63594" y="18765"/>
                </a:lnTo>
                <a:lnTo>
                  <a:pt x="63775" y="18825"/>
                </a:lnTo>
                <a:lnTo>
                  <a:pt x="64258" y="18825"/>
                </a:lnTo>
                <a:lnTo>
                  <a:pt x="64439" y="18765"/>
                </a:lnTo>
                <a:lnTo>
                  <a:pt x="64680" y="18644"/>
                </a:lnTo>
                <a:lnTo>
                  <a:pt x="64861" y="18523"/>
                </a:lnTo>
                <a:lnTo>
                  <a:pt x="64982" y="18342"/>
                </a:lnTo>
                <a:lnTo>
                  <a:pt x="65103" y="18101"/>
                </a:lnTo>
                <a:lnTo>
                  <a:pt x="65163" y="17920"/>
                </a:lnTo>
                <a:lnTo>
                  <a:pt x="65163" y="17679"/>
                </a:lnTo>
                <a:lnTo>
                  <a:pt x="65163" y="17437"/>
                </a:lnTo>
                <a:lnTo>
                  <a:pt x="65103" y="17256"/>
                </a:lnTo>
                <a:lnTo>
                  <a:pt x="64982" y="17015"/>
                </a:lnTo>
                <a:lnTo>
                  <a:pt x="64861" y="16834"/>
                </a:lnTo>
                <a:lnTo>
                  <a:pt x="64680" y="16713"/>
                </a:lnTo>
                <a:lnTo>
                  <a:pt x="64439" y="16593"/>
                </a:lnTo>
                <a:lnTo>
                  <a:pt x="64258" y="16532"/>
                </a:lnTo>
                <a:close/>
                <a:moveTo>
                  <a:pt x="69386" y="16593"/>
                </a:moveTo>
                <a:lnTo>
                  <a:pt x="69085" y="16774"/>
                </a:lnTo>
                <a:lnTo>
                  <a:pt x="68843" y="17015"/>
                </a:lnTo>
                <a:lnTo>
                  <a:pt x="68723" y="17317"/>
                </a:lnTo>
                <a:lnTo>
                  <a:pt x="68662" y="17679"/>
                </a:lnTo>
                <a:lnTo>
                  <a:pt x="68662" y="17920"/>
                </a:lnTo>
                <a:lnTo>
                  <a:pt x="68723" y="18101"/>
                </a:lnTo>
                <a:lnTo>
                  <a:pt x="68843" y="18342"/>
                </a:lnTo>
                <a:lnTo>
                  <a:pt x="68964" y="18523"/>
                </a:lnTo>
                <a:lnTo>
                  <a:pt x="69145" y="18644"/>
                </a:lnTo>
                <a:lnTo>
                  <a:pt x="69386" y="18765"/>
                </a:lnTo>
                <a:lnTo>
                  <a:pt x="69567" y="18825"/>
                </a:lnTo>
                <a:lnTo>
                  <a:pt x="70050" y="18825"/>
                </a:lnTo>
                <a:lnTo>
                  <a:pt x="70231" y="18765"/>
                </a:lnTo>
                <a:lnTo>
                  <a:pt x="70472" y="18644"/>
                </a:lnTo>
                <a:lnTo>
                  <a:pt x="70593" y="18523"/>
                </a:lnTo>
                <a:lnTo>
                  <a:pt x="69386" y="16593"/>
                </a:lnTo>
                <a:close/>
                <a:moveTo>
                  <a:pt x="4284" y="20273"/>
                </a:moveTo>
                <a:lnTo>
                  <a:pt x="3620" y="21661"/>
                </a:lnTo>
                <a:lnTo>
                  <a:pt x="3922" y="21480"/>
                </a:lnTo>
                <a:lnTo>
                  <a:pt x="4164" y="21238"/>
                </a:lnTo>
                <a:lnTo>
                  <a:pt x="4284" y="20937"/>
                </a:lnTo>
                <a:lnTo>
                  <a:pt x="4345" y="20575"/>
                </a:lnTo>
                <a:lnTo>
                  <a:pt x="4284" y="20273"/>
                </a:lnTo>
                <a:close/>
                <a:moveTo>
                  <a:pt x="71619" y="20273"/>
                </a:moveTo>
                <a:lnTo>
                  <a:pt x="71559" y="20575"/>
                </a:lnTo>
                <a:lnTo>
                  <a:pt x="71619" y="20937"/>
                </a:lnTo>
                <a:lnTo>
                  <a:pt x="71740" y="21238"/>
                </a:lnTo>
                <a:lnTo>
                  <a:pt x="71981" y="21480"/>
                </a:lnTo>
                <a:lnTo>
                  <a:pt x="72283" y="21661"/>
                </a:lnTo>
                <a:lnTo>
                  <a:pt x="71619" y="20273"/>
                </a:lnTo>
                <a:close/>
                <a:moveTo>
                  <a:pt x="8749" y="19428"/>
                </a:moveTo>
                <a:lnTo>
                  <a:pt x="8568" y="19489"/>
                </a:lnTo>
                <a:lnTo>
                  <a:pt x="8327" y="19609"/>
                </a:lnTo>
                <a:lnTo>
                  <a:pt x="8146" y="19730"/>
                </a:lnTo>
                <a:lnTo>
                  <a:pt x="8025" y="19911"/>
                </a:lnTo>
                <a:lnTo>
                  <a:pt x="7904" y="20152"/>
                </a:lnTo>
                <a:lnTo>
                  <a:pt x="7844" y="20333"/>
                </a:lnTo>
                <a:lnTo>
                  <a:pt x="7844" y="20575"/>
                </a:lnTo>
                <a:lnTo>
                  <a:pt x="7844" y="20816"/>
                </a:lnTo>
                <a:lnTo>
                  <a:pt x="7904" y="20997"/>
                </a:lnTo>
                <a:lnTo>
                  <a:pt x="8025" y="21238"/>
                </a:lnTo>
                <a:lnTo>
                  <a:pt x="8146" y="21419"/>
                </a:lnTo>
                <a:lnTo>
                  <a:pt x="8327" y="21540"/>
                </a:lnTo>
                <a:lnTo>
                  <a:pt x="8568" y="21661"/>
                </a:lnTo>
                <a:lnTo>
                  <a:pt x="8749" y="21721"/>
                </a:lnTo>
                <a:lnTo>
                  <a:pt x="9232" y="21721"/>
                </a:lnTo>
                <a:lnTo>
                  <a:pt x="9413" y="21661"/>
                </a:lnTo>
                <a:lnTo>
                  <a:pt x="9654" y="21540"/>
                </a:lnTo>
                <a:lnTo>
                  <a:pt x="9835" y="21419"/>
                </a:lnTo>
                <a:lnTo>
                  <a:pt x="9956" y="21238"/>
                </a:lnTo>
                <a:lnTo>
                  <a:pt x="10076" y="20997"/>
                </a:lnTo>
                <a:lnTo>
                  <a:pt x="10137" y="20816"/>
                </a:lnTo>
                <a:lnTo>
                  <a:pt x="10137" y="20575"/>
                </a:lnTo>
                <a:lnTo>
                  <a:pt x="10137" y="20333"/>
                </a:lnTo>
                <a:lnTo>
                  <a:pt x="10076" y="20152"/>
                </a:lnTo>
                <a:lnTo>
                  <a:pt x="9956" y="19911"/>
                </a:lnTo>
                <a:lnTo>
                  <a:pt x="9835" y="19730"/>
                </a:lnTo>
                <a:lnTo>
                  <a:pt x="9654" y="19609"/>
                </a:lnTo>
                <a:lnTo>
                  <a:pt x="9413" y="19489"/>
                </a:lnTo>
                <a:lnTo>
                  <a:pt x="9232" y="19428"/>
                </a:lnTo>
                <a:close/>
                <a:moveTo>
                  <a:pt x="14541" y="19428"/>
                </a:moveTo>
                <a:lnTo>
                  <a:pt x="14360" y="19489"/>
                </a:lnTo>
                <a:lnTo>
                  <a:pt x="14119" y="19609"/>
                </a:lnTo>
                <a:lnTo>
                  <a:pt x="13938" y="19730"/>
                </a:lnTo>
                <a:lnTo>
                  <a:pt x="13817" y="19911"/>
                </a:lnTo>
                <a:lnTo>
                  <a:pt x="13697" y="20152"/>
                </a:lnTo>
                <a:lnTo>
                  <a:pt x="13636" y="20333"/>
                </a:lnTo>
                <a:lnTo>
                  <a:pt x="13636" y="20575"/>
                </a:lnTo>
                <a:lnTo>
                  <a:pt x="13636" y="20816"/>
                </a:lnTo>
                <a:lnTo>
                  <a:pt x="13697" y="20997"/>
                </a:lnTo>
                <a:lnTo>
                  <a:pt x="13817" y="21238"/>
                </a:lnTo>
                <a:lnTo>
                  <a:pt x="13938" y="21419"/>
                </a:lnTo>
                <a:lnTo>
                  <a:pt x="14119" y="21540"/>
                </a:lnTo>
                <a:lnTo>
                  <a:pt x="14360" y="21661"/>
                </a:lnTo>
                <a:lnTo>
                  <a:pt x="14541" y="21721"/>
                </a:lnTo>
                <a:lnTo>
                  <a:pt x="15024" y="21721"/>
                </a:lnTo>
                <a:lnTo>
                  <a:pt x="15205" y="21661"/>
                </a:lnTo>
                <a:lnTo>
                  <a:pt x="15446" y="21540"/>
                </a:lnTo>
                <a:lnTo>
                  <a:pt x="15627" y="21419"/>
                </a:lnTo>
                <a:lnTo>
                  <a:pt x="15748" y="21238"/>
                </a:lnTo>
                <a:lnTo>
                  <a:pt x="15869" y="20997"/>
                </a:lnTo>
                <a:lnTo>
                  <a:pt x="15929" y="20816"/>
                </a:lnTo>
                <a:lnTo>
                  <a:pt x="15929" y="20575"/>
                </a:lnTo>
                <a:lnTo>
                  <a:pt x="15929" y="20333"/>
                </a:lnTo>
                <a:lnTo>
                  <a:pt x="15869" y="20152"/>
                </a:lnTo>
                <a:lnTo>
                  <a:pt x="15748" y="19911"/>
                </a:lnTo>
                <a:lnTo>
                  <a:pt x="15627" y="19730"/>
                </a:lnTo>
                <a:lnTo>
                  <a:pt x="15446" y="19609"/>
                </a:lnTo>
                <a:lnTo>
                  <a:pt x="15205" y="19489"/>
                </a:lnTo>
                <a:lnTo>
                  <a:pt x="15024" y="19428"/>
                </a:lnTo>
                <a:close/>
                <a:moveTo>
                  <a:pt x="20333" y="19428"/>
                </a:moveTo>
                <a:lnTo>
                  <a:pt x="20152" y="19489"/>
                </a:lnTo>
                <a:lnTo>
                  <a:pt x="19911" y="19609"/>
                </a:lnTo>
                <a:lnTo>
                  <a:pt x="19730" y="19730"/>
                </a:lnTo>
                <a:lnTo>
                  <a:pt x="19609" y="19911"/>
                </a:lnTo>
                <a:lnTo>
                  <a:pt x="19489" y="20152"/>
                </a:lnTo>
                <a:lnTo>
                  <a:pt x="19428" y="20333"/>
                </a:lnTo>
                <a:lnTo>
                  <a:pt x="19428" y="20575"/>
                </a:lnTo>
                <a:lnTo>
                  <a:pt x="19428" y="20816"/>
                </a:lnTo>
                <a:lnTo>
                  <a:pt x="19489" y="20997"/>
                </a:lnTo>
                <a:lnTo>
                  <a:pt x="19609" y="21238"/>
                </a:lnTo>
                <a:lnTo>
                  <a:pt x="19730" y="21419"/>
                </a:lnTo>
                <a:lnTo>
                  <a:pt x="19911" y="21540"/>
                </a:lnTo>
                <a:lnTo>
                  <a:pt x="20152" y="21661"/>
                </a:lnTo>
                <a:lnTo>
                  <a:pt x="20333" y="21721"/>
                </a:lnTo>
                <a:lnTo>
                  <a:pt x="20816" y="21721"/>
                </a:lnTo>
                <a:lnTo>
                  <a:pt x="20997" y="21661"/>
                </a:lnTo>
                <a:lnTo>
                  <a:pt x="21239" y="21540"/>
                </a:lnTo>
                <a:lnTo>
                  <a:pt x="21420" y="21419"/>
                </a:lnTo>
                <a:lnTo>
                  <a:pt x="21540" y="21238"/>
                </a:lnTo>
                <a:lnTo>
                  <a:pt x="21661" y="20997"/>
                </a:lnTo>
                <a:lnTo>
                  <a:pt x="21721" y="20816"/>
                </a:lnTo>
                <a:lnTo>
                  <a:pt x="21721" y="20575"/>
                </a:lnTo>
                <a:lnTo>
                  <a:pt x="21721" y="20333"/>
                </a:lnTo>
                <a:lnTo>
                  <a:pt x="21661" y="20152"/>
                </a:lnTo>
                <a:lnTo>
                  <a:pt x="21540" y="19911"/>
                </a:lnTo>
                <a:lnTo>
                  <a:pt x="21420" y="19730"/>
                </a:lnTo>
                <a:lnTo>
                  <a:pt x="21239" y="19609"/>
                </a:lnTo>
                <a:lnTo>
                  <a:pt x="20997" y="19489"/>
                </a:lnTo>
                <a:lnTo>
                  <a:pt x="20816" y="19428"/>
                </a:lnTo>
                <a:close/>
                <a:moveTo>
                  <a:pt x="26126" y="19428"/>
                </a:moveTo>
                <a:lnTo>
                  <a:pt x="25945" y="19489"/>
                </a:lnTo>
                <a:lnTo>
                  <a:pt x="25703" y="19609"/>
                </a:lnTo>
                <a:lnTo>
                  <a:pt x="25522" y="19730"/>
                </a:lnTo>
                <a:lnTo>
                  <a:pt x="25402" y="19911"/>
                </a:lnTo>
                <a:lnTo>
                  <a:pt x="25281" y="20152"/>
                </a:lnTo>
                <a:lnTo>
                  <a:pt x="25221" y="20333"/>
                </a:lnTo>
                <a:lnTo>
                  <a:pt x="25221" y="20575"/>
                </a:lnTo>
                <a:lnTo>
                  <a:pt x="25221" y="20816"/>
                </a:lnTo>
                <a:lnTo>
                  <a:pt x="25281" y="20997"/>
                </a:lnTo>
                <a:lnTo>
                  <a:pt x="25402" y="21238"/>
                </a:lnTo>
                <a:lnTo>
                  <a:pt x="25522" y="21419"/>
                </a:lnTo>
                <a:lnTo>
                  <a:pt x="25703" y="21540"/>
                </a:lnTo>
                <a:lnTo>
                  <a:pt x="25945" y="21661"/>
                </a:lnTo>
                <a:lnTo>
                  <a:pt x="26126" y="21721"/>
                </a:lnTo>
                <a:lnTo>
                  <a:pt x="26608" y="21721"/>
                </a:lnTo>
                <a:lnTo>
                  <a:pt x="26789" y="21661"/>
                </a:lnTo>
                <a:lnTo>
                  <a:pt x="27031" y="21540"/>
                </a:lnTo>
                <a:lnTo>
                  <a:pt x="27212" y="21419"/>
                </a:lnTo>
                <a:lnTo>
                  <a:pt x="27332" y="21238"/>
                </a:lnTo>
                <a:lnTo>
                  <a:pt x="27453" y="20997"/>
                </a:lnTo>
                <a:lnTo>
                  <a:pt x="27513" y="20816"/>
                </a:lnTo>
                <a:lnTo>
                  <a:pt x="27513" y="20575"/>
                </a:lnTo>
                <a:lnTo>
                  <a:pt x="27513" y="20333"/>
                </a:lnTo>
                <a:lnTo>
                  <a:pt x="27453" y="20152"/>
                </a:lnTo>
                <a:lnTo>
                  <a:pt x="27332" y="19911"/>
                </a:lnTo>
                <a:lnTo>
                  <a:pt x="27212" y="19730"/>
                </a:lnTo>
                <a:lnTo>
                  <a:pt x="27031" y="19609"/>
                </a:lnTo>
                <a:lnTo>
                  <a:pt x="26789" y="19489"/>
                </a:lnTo>
                <a:lnTo>
                  <a:pt x="26608" y="19428"/>
                </a:lnTo>
                <a:close/>
                <a:moveTo>
                  <a:pt x="31918" y="19428"/>
                </a:moveTo>
                <a:lnTo>
                  <a:pt x="31737" y="19489"/>
                </a:lnTo>
                <a:lnTo>
                  <a:pt x="31496" y="19609"/>
                </a:lnTo>
                <a:lnTo>
                  <a:pt x="31315" y="19730"/>
                </a:lnTo>
                <a:lnTo>
                  <a:pt x="31194" y="19911"/>
                </a:lnTo>
                <a:lnTo>
                  <a:pt x="31073" y="20152"/>
                </a:lnTo>
                <a:lnTo>
                  <a:pt x="31013" y="20333"/>
                </a:lnTo>
                <a:lnTo>
                  <a:pt x="31013" y="20575"/>
                </a:lnTo>
                <a:lnTo>
                  <a:pt x="31013" y="20816"/>
                </a:lnTo>
                <a:lnTo>
                  <a:pt x="31073" y="20997"/>
                </a:lnTo>
                <a:lnTo>
                  <a:pt x="31194" y="21238"/>
                </a:lnTo>
                <a:lnTo>
                  <a:pt x="31315" y="21419"/>
                </a:lnTo>
                <a:lnTo>
                  <a:pt x="31496" y="21540"/>
                </a:lnTo>
                <a:lnTo>
                  <a:pt x="31737" y="21661"/>
                </a:lnTo>
                <a:lnTo>
                  <a:pt x="31918" y="21721"/>
                </a:lnTo>
                <a:lnTo>
                  <a:pt x="32401" y="21721"/>
                </a:lnTo>
                <a:lnTo>
                  <a:pt x="32582" y="21661"/>
                </a:lnTo>
                <a:lnTo>
                  <a:pt x="32823" y="21540"/>
                </a:lnTo>
                <a:lnTo>
                  <a:pt x="33004" y="21419"/>
                </a:lnTo>
                <a:lnTo>
                  <a:pt x="33125" y="21238"/>
                </a:lnTo>
                <a:lnTo>
                  <a:pt x="33245" y="20997"/>
                </a:lnTo>
                <a:lnTo>
                  <a:pt x="33306" y="20816"/>
                </a:lnTo>
                <a:lnTo>
                  <a:pt x="33306" y="20575"/>
                </a:lnTo>
                <a:lnTo>
                  <a:pt x="33306" y="20333"/>
                </a:lnTo>
                <a:lnTo>
                  <a:pt x="33245" y="20152"/>
                </a:lnTo>
                <a:lnTo>
                  <a:pt x="33125" y="19911"/>
                </a:lnTo>
                <a:lnTo>
                  <a:pt x="33004" y="19730"/>
                </a:lnTo>
                <a:lnTo>
                  <a:pt x="32823" y="19609"/>
                </a:lnTo>
                <a:lnTo>
                  <a:pt x="32582" y="19489"/>
                </a:lnTo>
                <a:lnTo>
                  <a:pt x="32401" y="19428"/>
                </a:lnTo>
                <a:close/>
                <a:moveTo>
                  <a:pt x="37710" y="19428"/>
                </a:moveTo>
                <a:lnTo>
                  <a:pt x="37529" y="19489"/>
                </a:lnTo>
                <a:lnTo>
                  <a:pt x="37288" y="19609"/>
                </a:lnTo>
                <a:lnTo>
                  <a:pt x="37107" y="19730"/>
                </a:lnTo>
                <a:lnTo>
                  <a:pt x="36986" y="19911"/>
                </a:lnTo>
                <a:lnTo>
                  <a:pt x="36865" y="20152"/>
                </a:lnTo>
                <a:lnTo>
                  <a:pt x="36805" y="20333"/>
                </a:lnTo>
                <a:lnTo>
                  <a:pt x="36805" y="20575"/>
                </a:lnTo>
                <a:lnTo>
                  <a:pt x="36805" y="20816"/>
                </a:lnTo>
                <a:lnTo>
                  <a:pt x="36865" y="20997"/>
                </a:lnTo>
                <a:lnTo>
                  <a:pt x="36986" y="21238"/>
                </a:lnTo>
                <a:lnTo>
                  <a:pt x="37107" y="21419"/>
                </a:lnTo>
                <a:lnTo>
                  <a:pt x="37288" y="21540"/>
                </a:lnTo>
                <a:lnTo>
                  <a:pt x="37529" y="21661"/>
                </a:lnTo>
                <a:lnTo>
                  <a:pt x="37710" y="21721"/>
                </a:lnTo>
                <a:lnTo>
                  <a:pt x="38193" y="21721"/>
                </a:lnTo>
                <a:lnTo>
                  <a:pt x="38374" y="21661"/>
                </a:lnTo>
                <a:lnTo>
                  <a:pt x="38615" y="21540"/>
                </a:lnTo>
                <a:lnTo>
                  <a:pt x="38796" y="21419"/>
                </a:lnTo>
                <a:lnTo>
                  <a:pt x="38917" y="21238"/>
                </a:lnTo>
                <a:lnTo>
                  <a:pt x="39038" y="20997"/>
                </a:lnTo>
                <a:lnTo>
                  <a:pt x="39098" y="20816"/>
                </a:lnTo>
                <a:lnTo>
                  <a:pt x="39098" y="20575"/>
                </a:lnTo>
                <a:lnTo>
                  <a:pt x="39098" y="20333"/>
                </a:lnTo>
                <a:lnTo>
                  <a:pt x="39038" y="20152"/>
                </a:lnTo>
                <a:lnTo>
                  <a:pt x="38917" y="19911"/>
                </a:lnTo>
                <a:lnTo>
                  <a:pt x="38796" y="19730"/>
                </a:lnTo>
                <a:lnTo>
                  <a:pt x="38615" y="19609"/>
                </a:lnTo>
                <a:lnTo>
                  <a:pt x="38374" y="19489"/>
                </a:lnTo>
                <a:lnTo>
                  <a:pt x="38193" y="19428"/>
                </a:lnTo>
                <a:close/>
                <a:moveTo>
                  <a:pt x="43502" y="19428"/>
                </a:moveTo>
                <a:lnTo>
                  <a:pt x="43321" y="19489"/>
                </a:lnTo>
                <a:lnTo>
                  <a:pt x="43080" y="19609"/>
                </a:lnTo>
                <a:lnTo>
                  <a:pt x="42899" y="19730"/>
                </a:lnTo>
                <a:lnTo>
                  <a:pt x="42778" y="19911"/>
                </a:lnTo>
                <a:lnTo>
                  <a:pt x="42658" y="20152"/>
                </a:lnTo>
                <a:lnTo>
                  <a:pt x="42597" y="20333"/>
                </a:lnTo>
                <a:lnTo>
                  <a:pt x="42597" y="20575"/>
                </a:lnTo>
                <a:lnTo>
                  <a:pt x="42597" y="20816"/>
                </a:lnTo>
                <a:lnTo>
                  <a:pt x="42658" y="20997"/>
                </a:lnTo>
                <a:lnTo>
                  <a:pt x="42778" y="21238"/>
                </a:lnTo>
                <a:lnTo>
                  <a:pt x="42899" y="21419"/>
                </a:lnTo>
                <a:lnTo>
                  <a:pt x="43080" y="21540"/>
                </a:lnTo>
                <a:lnTo>
                  <a:pt x="43321" y="21661"/>
                </a:lnTo>
                <a:lnTo>
                  <a:pt x="43502" y="21721"/>
                </a:lnTo>
                <a:lnTo>
                  <a:pt x="43985" y="21721"/>
                </a:lnTo>
                <a:lnTo>
                  <a:pt x="44166" y="21661"/>
                </a:lnTo>
                <a:lnTo>
                  <a:pt x="44407" y="21540"/>
                </a:lnTo>
                <a:lnTo>
                  <a:pt x="44588" y="21419"/>
                </a:lnTo>
                <a:lnTo>
                  <a:pt x="44709" y="21238"/>
                </a:lnTo>
                <a:lnTo>
                  <a:pt x="44830" y="20997"/>
                </a:lnTo>
                <a:lnTo>
                  <a:pt x="44890" y="20816"/>
                </a:lnTo>
                <a:lnTo>
                  <a:pt x="44890" y="20575"/>
                </a:lnTo>
                <a:lnTo>
                  <a:pt x="44890" y="20333"/>
                </a:lnTo>
                <a:lnTo>
                  <a:pt x="44830" y="20152"/>
                </a:lnTo>
                <a:lnTo>
                  <a:pt x="44709" y="19911"/>
                </a:lnTo>
                <a:lnTo>
                  <a:pt x="44588" y="19730"/>
                </a:lnTo>
                <a:lnTo>
                  <a:pt x="44407" y="19609"/>
                </a:lnTo>
                <a:lnTo>
                  <a:pt x="44166" y="19489"/>
                </a:lnTo>
                <a:lnTo>
                  <a:pt x="43985" y="19428"/>
                </a:lnTo>
                <a:close/>
                <a:moveTo>
                  <a:pt x="49295" y="19428"/>
                </a:moveTo>
                <a:lnTo>
                  <a:pt x="49114" y="19489"/>
                </a:lnTo>
                <a:lnTo>
                  <a:pt x="48872" y="19609"/>
                </a:lnTo>
                <a:lnTo>
                  <a:pt x="48691" y="19730"/>
                </a:lnTo>
                <a:lnTo>
                  <a:pt x="48571" y="19911"/>
                </a:lnTo>
                <a:lnTo>
                  <a:pt x="48450" y="20152"/>
                </a:lnTo>
                <a:lnTo>
                  <a:pt x="48390" y="20333"/>
                </a:lnTo>
                <a:lnTo>
                  <a:pt x="48390" y="20575"/>
                </a:lnTo>
                <a:lnTo>
                  <a:pt x="48390" y="20816"/>
                </a:lnTo>
                <a:lnTo>
                  <a:pt x="48450" y="20997"/>
                </a:lnTo>
                <a:lnTo>
                  <a:pt x="48571" y="21238"/>
                </a:lnTo>
                <a:lnTo>
                  <a:pt x="48691" y="21419"/>
                </a:lnTo>
                <a:lnTo>
                  <a:pt x="48872" y="21540"/>
                </a:lnTo>
                <a:lnTo>
                  <a:pt x="49114" y="21661"/>
                </a:lnTo>
                <a:lnTo>
                  <a:pt x="49295" y="21721"/>
                </a:lnTo>
                <a:lnTo>
                  <a:pt x="49777" y="21721"/>
                </a:lnTo>
                <a:lnTo>
                  <a:pt x="49958" y="21661"/>
                </a:lnTo>
                <a:lnTo>
                  <a:pt x="50200" y="21540"/>
                </a:lnTo>
                <a:lnTo>
                  <a:pt x="50381" y="21419"/>
                </a:lnTo>
                <a:lnTo>
                  <a:pt x="50501" y="21238"/>
                </a:lnTo>
                <a:lnTo>
                  <a:pt x="50622" y="20997"/>
                </a:lnTo>
                <a:lnTo>
                  <a:pt x="50682" y="20816"/>
                </a:lnTo>
                <a:lnTo>
                  <a:pt x="50682" y="20575"/>
                </a:lnTo>
                <a:lnTo>
                  <a:pt x="50682" y="20333"/>
                </a:lnTo>
                <a:lnTo>
                  <a:pt x="50622" y="20152"/>
                </a:lnTo>
                <a:lnTo>
                  <a:pt x="50501" y="19911"/>
                </a:lnTo>
                <a:lnTo>
                  <a:pt x="50381" y="19730"/>
                </a:lnTo>
                <a:lnTo>
                  <a:pt x="50200" y="19609"/>
                </a:lnTo>
                <a:lnTo>
                  <a:pt x="49958" y="19489"/>
                </a:lnTo>
                <a:lnTo>
                  <a:pt x="49777" y="19428"/>
                </a:lnTo>
                <a:close/>
                <a:moveTo>
                  <a:pt x="55087" y="19428"/>
                </a:moveTo>
                <a:lnTo>
                  <a:pt x="54906" y="19489"/>
                </a:lnTo>
                <a:lnTo>
                  <a:pt x="54665" y="19609"/>
                </a:lnTo>
                <a:lnTo>
                  <a:pt x="54483" y="19730"/>
                </a:lnTo>
                <a:lnTo>
                  <a:pt x="54363" y="19911"/>
                </a:lnTo>
                <a:lnTo>
                  <a:pt x="54242" y="20152"/>
                </a:lnTo>
                <a:lnTo>
                  <a:pt x="54182" y="20333"/>
                </a:lnTo>
                <a:lnTo>
                  <a:pt x="54182" y="20575"/>
                </a:lnTo>
                <a:lnTo>
                  <a:pt x="54182" y="20816"/>
                </a:lnTo>
                <a:lnTo>
                  <a:pt x="54242" y="20997"/>
                </a:lnTo>
                <a:lnTo>
                  <a:pt x="54363" y="21238"/>
                </a:lnTo>
                <a:lnTo>
                  <a:pt x="54483" y="21419"/>
                </a:lnTo>
                <a:lnTo>
                  <a:pt x="54665" y="21540"/>
                </a:lnTo>
                <a:lnTo>
                  <a:pt x="54906" y="21661"/>
                </a:lnTo>
                <a:lnTo>
                  <a:pt x="55087" y="21721"/>
                </a:lnTo>
                <a:lnTo>
                  <a:pt x="55570" y="21721"/>
                </a:lnTo>
                <a:lnTo>
                  <a:pt x="55751" y="21661"/>
                </a:lnTo>
                <a:lnTo>
                  <a:pt x="55992" y="21540"/>
                </a:lnTo>
                <a:lnTo>
                  <a:pt x="56173" y="21419"/>
                </a:lnTo>
                <a:lnTo>
                  <a:pt x="56294" y="21238"/>
                </a:lnTo>
                <a:lnTo>
                  <a:pt x="56414" y="20997"/>
                </a:lnTo>
                <a:lnTo>
                  <a:pt x="56475" y="20816"/>
                </a:lnTo>
                <a:lnTo>
                  <a:pt x="56475" y="20575"/>
                </a:lnTo>
                <a:lnTo>
                  <a:pt x="56475" y="20333"/>
                </a:lnTo>
                <a:lnTo>
                  <a:pt x="56414" y="20152"/>
                </a:lnTo>
                <a:lnTo>
                  <a:pt x="56294" y="19911"/>
                </a:lnTo>
                <a:lnTo>
                  <a:pt x="56173" y="19730"/>
                </a:lnTo>
                <a:lnTo>
                  <a:pt x="55992" y="19609"/>
                </a:lnTo>
                <a:lnTo>
                  <a:pt x="55751" y="19489"/>
                </a:lnTo>
                <a:lnTo>
                  <a:pt x="55570" y="19428"/>
                </a:lnTo>
                <a:close/>
                <a:moveTo>
                  <a:pt x="60879" y="19428"/>
                </a:moveTo>
                <a:lnTo>
                  <a:pt x="60698" y="19489"/>
                </a:lnTo>
                <a:lnTo>
                  <a:pt x="60457" y="19609"/>
                </a:lnTo>
                <a:lnTo>
                  <a:pt x="60276" y="19730"/>
                </a:lnTo>
                <a:lnTo>
                  <a:pt x="60155" y="19911"/>
                </a:lnTo>
                <a:lnTo>
                  <a:pt x="60034" y="20152"/>
                </a:lnTo>
                <a:lnTo>
                  <a:pt x="59974" y="20333"/>
                </a:lnTo>
                <a:lnTo>
                  <a:pt x="59974" y="20575"/>
                </a:lnTo>
                <a:lnTo>
                  <a:pt x="59974" y="20816"/>
                </a:lnTo>
                <a:lnTo>
                  <a:pt x="60034" y="20997"/>
                </a:lnTo>
                <a:lnTo>
                  <a:pt x="60155" y="21238"/>
                </a:lnTo>
                <a:lnTo>
                  <a:pt x="60276" y="21419"/>
                </a:lnTo>
                <a:lnTo>
                  <a:pt x="60457" y="21540"/>
                </a:lnTo>
                <a:lnTo>
                  <a:pt x="60698" y="21661"/>
                </a:lnTo>
                <a:lnTo>
                  <a:pt x="60879" y="21721"/>
                </a:lnTo>
                <a:lnTo>
                  <a:pt x="61362" y="21721"/>
                </a:lnTo>
                <a:lnTo>
                  <a:pt x="61543" y="21661"/>
                </a:lnTo>
                <a:lnTo>
                  <a:pt x="61784" y="21540"/>
                </a:lnTo>
                <a:lnTo>
                  <a:pt x="61965" y="21419"/>
                </a:lnTo>
                <a:lnTo>
                  <a:pt x="62086" y="21238"/>
                </a:lnTo>
                <a:lnTo>
                  <a:pt x="62206" y="20997"/>
                </a:lnTo>
                <a:lnTo>
                  <a:pt x="62267" y="20816"/>
                </a:lnTo>
                <a:lnTo>
                  <a:pt x="62267" y="20575"/>
                </a:lnTo>
                <a:lnTo>
                  <a:pt x="62267" y="20333"/>
                </a:lnTo>
                <a:lnTo>
                  <a:pt x="62206" y="20152"/>
                </a:lnTo>
                <a:lnTo>
                  <a:pt x="62086" y="19911"/>
                </a:lnTo>
                <a:lnTo>
                  <a:pt x="61965" y="19730"/>
                </a:lnTo>
                <a:lnTo>
                  <a:pt x="61784" y="19609"/>
                </a:lnTo>
                <a:lnTo>
                  <a:pt x="61543" y="19489"/>
                </a:lnTo>
                <a:lnTo>
                  <a:pt x="61362" y="19428"/>
                </a:lnTo>
                <a:close/>
                <a:moveTo>
                  <a:pt x="66671" y="19428"/>
                </a:moveTo>
                <a:lnTo>
                  <a:pt x="66490" y="19489"/>
                </a:lnTo>
                <a:lnTo>
                  <a:pt x="66249" y="19609"/>
                </a:lnTo>
                <a:lnTo>
                  <a:pt x="66068" y="19730"/>
                </a:lnTo>
                <a:lnTo>
                  <a:pt x="65947" y="19911"/>
                </a:lnTo>
                <a:lnTo>
                  <a:pt x="65827" y="20152"/>
                </a:lnTo>
                <a:lnTo>
                  <a:pt x="65766" y="20333"/>
                </a:lnTo>
                <a:lnTo>
                  <a:pt x="65766" y="20575"/>
                </a:lnTo>
                <a:lnTo>
                  <a:pt x="65766" y="20816"/>
                </a:lnTo>
                <a:lnTo>
                  <a:pt x="65827" y="20997"/>
                </a:lnTo>
                <a:lnTo>
                  <a:pt x="65947" y="21238"/>
                </a:lnTo>
                <a:lnTo>
                  <a:pt x="66068" y="21419"/>
                </a:lnTo>
                <a:lnTo>
                  <a:pt x="66249" y="21540"/>
                </a:lnTo>
                <a:lnTo>
                  <a:pt x="66490" y="21661"/>
                </a:lnTo>
                <a:lnTo>
                  <a:pt x="66671" y="21721"/>
                </a:lnTo>
                <a:lnTo>
                  <a:pt x="67154" y="21721"/>
                </a:lnTo>
                <a:lnTo>
                  <a:pt x="67335" y="21661"/>
                </a:lnTo>
                <a:lnTo>
                  <a:pt x="67576" y="21540"/>
                </a:lnTo>
                <a:lnTo>
                  <a:pt x="67757" y="21419"/>
                </a:lnTo>
                <a:lnTo>
                  <a:pt x="67878" y="21238"/>
                </a:lnTo>
                <a:lnTo>
                  <a:pt x="67999" y="20997"/>
                </a:lnTo>
                <a:lnTo>
                  <a:pt x="68059" y="20816"/>
                </a:lnTo>
                <a:lnTo>
                  <a:pt x="68059" y="20575"/>
                </a:lnTo>
                <a:lnTo>
                  <a:pt x="68059" y="20333"/>
                </a:lnTo>
                <a:lnTo>
                  <a:pt x="67999" y="20152"/>
                </a:lnTo>
                <a:lnTo>
                  <a:pt x="67878" y="19911"/>
                </a:lnTo>
                <a:lnTo>
                  <a:pt x="67757" y="19730"/>
                </a:lnTo>
                <a:lnTo>
                  <a:pt x="67576" y="19609"/>
                </a:lnTo>
                <a:lnTo>
                  <a:pt x="67335" y="19489"/>
                </a:lnTo>
                <a:lnTo>
                  <a:pt x="67154" y="19428"/>
                </a:lnTo>
                <a:close/>
                <a:moveTo>
                  <a:pt x="5853" y="22324"/>
                </a:moveTo>
                <a:lnTo>
                  <a:pt x="5672" y="22385"/>
                </a:lnTo>
                <a:lnTo>
                  <a:pt x="5431" y="22505"/>
                </a:lnTo>
                <a:lnTo>
                  <a:pt x="5250" y="22626"/>
                </a:lnTo>
                <a:lnTo>
                  <a:pt x="5129" y="22807"/>
                </a:lnTo>
                <a:lnTo>
                  <a:pt x="5008" y="23048"/>
                </a:lnTo>
                <a:lnTo>
                  <a:pt x="4948" y="23229"/>
                </a:lnTo>
                <a:lnTo>
                  <a:pt x="4948" y="23471"/>
                </a:lnTo>
                <a:lnTo>
                  <a:pt x="4948" y="23712"/>
                </a:lnTo>
                <a:lnTo>
                  <a:pt x="5008" y="23893"/>
                </a:lnTo>
                <a:lnTo>
                  <a:pt x="5129" y="24135"/>
                </a:lnTo>
                <a:lnTo>
                  <a:pt x="5250" y="24316"/>
                </a:lnTo>
                <a:lnTo>
                  <a:pt x="5431" y="24436"/>
                </a:lnTo>
                <a:lnTo>
                  <a:pt x="5672" y="24557"/>
                </a:lnTo>
                <a:lnTo>
                  <a:pt x="5853" y="24617"/>
                </a:lnTo>
                <a:lnTo>
                  <a:pt x="6336" y="24617"/>
                </a:lnTo>
                <a:lnTo>
                  <a:pt x="6517" y="24557"/>
                </a:lnTo>
                <a:lnTo>
                  <a:pt x="6758" y="24436"/>
                </a:lnTo>
                <a:lnTo>
                  <a:pt x="6939" y="24316"/>
                </a:lnTo>
                <a:lnTo>
                  <a:pt x="7060" y="24135"/>
                </a:lnTo>
                <a:lnTo>
                  <a:pt x="7180" y="23893"/>
                </a:lnTo>
                <a:lnTo>
                  <a:pt x="7241" y="23712"/>
                </a:lnTo>
                <a:lnTo>
                  <a:pt x="7241" y="23471"/>
                </a:lnTo>
                <a:lnTo>
                  <a:pt x="7241" y="23229"/>
                </a:lnTo>
                <a:lnTo>
                  <a:pt x="7180" y="23048"/>
                </a:lnTo>
                <a:lnTo>
                  <a:pt x="7060" y="22807"/>
                </a:lnTo>
                <a:lnTo>
                  <a:pt x="6939" y="22626"/>
                </a:lnTo>
                <a:lnTo>
                  <a:pt x="6758" y="22505"/>
                </a:lnTo>
                <a:lnTo>
                  <a:pt x="6517" y="22385"/>
                </a:lnTo>
                <a:lnTo>
                  <a:pt x="6336" y="22324"/>
                </a:lnTo>
                <a:close/>
                <a:moveTo>
                  <a:pt x="11645" y="22324"/>
                </a:moveTo>
                <a:lnTo>
                  <a:pt x="11464" y="22385"/>
                </a:lnTo>
                <a:lnTo>
                  <a:pt x="11223" y="22505"/>
                </a:lnTo>
                <a:lnTo>
                  <a:pt x="11042" y="22626"/>
                </a:lnTo>
                <a:lnTo>
                  <a:pt x="10921" y="22807"/>
                </a:lnTo>
                <a:lnTo>
                  <a:pt x="10800" y="23048"/>
                </a:lnTo>
                <a:lnTo>
                  <a:pt x="10740" y="23229"/>
                </a:lnTo>
                <a:lnTo>
                  <a:pt x="10740" y="23471"/>
                </a:lnTo>
                <a:lnTo>
                  <a:pt x="10740" y="23712"/>
                </a:lnTo>
                <a:lnTo>
                  <a:pt x="10800" y="23893"/>
                </a:lnTo>
                <a:lnTo>
                  <a:pt x="10921" y="24135"/>
                </a:lnTo>
                <a:lnTo>
                  <a:pt x="11042" y="24316"/>
                </a:lnTo>
                <a:lnTo>
                  <a:pt x="11223" y="24436"/>
                </a:lnTo>
                <a:lnTo>
                  <a:pt x="11464" y="24557"/>
                </a:lnTo>
                <a:lnTo>
                  <a:pt x="11645" y="24617"/>
                </a:lnTo>
                <a:lnTo>
                  <a:pt x="12128" y="24617"/>
                </a:lnTo>
                <a:lnTo>
                  <a:pt x="12309" y="24557"/>
                </a:lnTo>
                <a:lnTo>
                  <a:pt x="12550" y="24436"/>
                </a:lnTo>
                <a:lnTo>
                  <a:pt x="12731" y="24316"/>
                </a:lnTo>
                <a:lnTo>
                  <a:pt x="12852" y="24135"/>
                </a:lnTo>
                <a:lnTo>
                  <a:pt x="12973" y="23893"/>
                </a:lnTo>
                <a:lnTo>
                  <a:pt x="13033" y="23712"/>
                </a:lnTo>
                <a:lnTo>
                  <a:pt x="13033" y="23471"/>
                </a:lnTo>
                <a:lnTo>
                  <a:pt x="13033" y="23229"/>
                </a:lnTo>
                <a:lnTo>
                  <a:pt x="12973" y="23048"/>
                </a:lnTo>
                <a:lnTo>
                  <a:pt x="12852" y="22807"/>
                </a:lnTo>
                <a:lnTo>
                  <a:pt x="12731" y="22626"/>
                </a:lnTo>
                <a:lnTo>
                  <a:pt x="12550" y="22505"/>
                </a:lnTo>
                <a:lnTo>
                  <a:pt x="12309" y="22385"/>
                </a:lnTo>
                <a:lnTo>
                  <a:pt x="12128" y="22324"/>
                </a:lnTo>
                <a:close/>
                <a:moveTo>
                  <a:pt x="17437" y="22324"/>
                </a:moveTo>
                <a:lnTo>
                  <a:pt x="17256" y="22385"/>
                </a:lnTo>
                <a:lnTo>
                  <a:pt x="17015" y="22505"/>
                </a:lnTo>
                <a:lnTo>
                  <a:pt x="16834" y="22626"/>
                </a:lnTo>
                <a:lnTo>
                  <a:pt x="16713" y="22807"/>
                </a:lnTo>
                <a:lnTo>
                  <a:pt x="16593" y="23048"/>
                </a:lnTo>
                <a:lnTo>
                  <a:pt x="16532" y="23229"/>
                </a:lnTo>
                <a:lnTo>
                  <a:pt x="16532" y="23471"/>
                </a:lnTo>
                <a:lnTo>
                  <a:pt x="16532" y="23712"/>
                </a:lnTo>
                <a:lnTo>
                  <a:pt x="16593" y="23893"/>
                </a:lnTo>
                <a:lnTo>
                  <a:pt x="16713" y="24135"/>
                </a:lnTo>
                <a:lnTo>
                  <a:pt x="16834" y="24316"/>
                </a:lnTo>
                <a:lnTo>
                  <a:pt x="17015" y="24436"/>
                </a:lnTo>
                <a:lnTo>
                  <a:pt x="17256" y="24557"/>
                </a:lnTo>
                <a:lnTo>
                  <a:pt x="17437" y="24617"/>
                </a:lnTo>
                <a:lnTo>
                  <a:pt x="17920" y="24617"/>
                </a:lnTo>
                <a:lnTo>
                  <a:pt x="18101" y="24557"/>
                </a:lnTo>
                <a:lnTo>
                  <a:pt x="18342" y="24436"/>
                </a:lnTo>
                <a:lnTo>
                  <a:pt x="18523" y="24316"/>
                </a:lnTo>
                <a:lnTo>
                  <a:pt x="18644" y="24135"/>
                </a:lnTo>
                <a:lnTo>
                  <a:pt x="18765" y="23893"/>
                </a:lnTo>
                <a:lnTo>
                  <a:pt x="18825" y="23712"/>
                </a:lnTo>
                <a:lnTo>
                  <a:pt x="18825" y="23471"/>
                </a:lnTo>
                <a:lnTo>
                  <a:pt x="18825" y="23229"/>
                </a:lnTo>
                <a:lnTo>
                  <a:pt x="18765" y="23048"/>
                </a:lnTo>
                <a:lnTo>
                  <a:pt x="18644" y="22807"/>
                </a:lnTo>
                <a:lnTo>
                  <a:pt x="18523" y="22626"/>
                </a:lnTo>
                <a:lnTo>
                  <a:pt x="18342" y="22505"/>
                </a:lnTo>
                <a:lnTo>
                  <a:pt x="18101" y="22385"/>
                </a:lnTo>
                <a:lnTo>
                  <a:pt x="17920" y="22324"/>
                </a:lnTo>
                <a:close/>
                <a:moveTo>
                  <a:pt x="23230" y="22324"/>
                </a:moveTo>
                <a:lnTo>
                  <a:pt x="23049" y="22385"/>
                </a:lnTo>
                <a:lnTo>
                  <a:pt x="22807" y="22505"/>
                </a:lnTo>
                <a:lnTo>
                  <a:pt x="22626" y="22626"/>
                </a:lnTo>
                <a:lnTo>
                  <a:pt x="22506" y="22807"/>
                </a:lnTo>
                <a:lnTo>
                  <a:pt x="22385" y="23048"/>
                </a:lnTo>
                <a:lnTo>
                  <a:pt x="22325" y="23229"/>
                </a:lnTo>
                <a:lnTo>
                  <a:pt x="22325" y="23471"/>
                </a:lnTo>
                <a:lnTo>
                  <a:pt x="22325" y="23712"/>
                </a:lnTo>
                <a:lnTo>
                  <a:pt x="22385" y="23893"/>
                </a:lnTo>
                <a:lnTo>
                  <a:pt x="22506" y="24135"/>
                </a:lnTo>
                <a:lnTo>
                  <a:pt x="22626" y="24316"/>
                </a:lnTo>
                <a:lnTo>
                  <a:pt x="22807" y="24436"/>
                </a:lnTo>
                <a:lnTo>
                  <a:pt x="23049" y="24557"/>
                </a:lnTo>
                <a:lnTo>
                  <a:pt x="23230" y="24617"/>
                </a:lnTo>
                <a:lnTo>
                  <a:pt x="23712" y="24617"/>
                </a:lnTo>
                <a:lnTo>
                  <a:pt x="23893" y="24557"/>
                </a:lnTo>
                <a:lnTo>
                  <a:pt x="24135" y="24436"/>
                </a:lnTo>
                <a:lnTo>
                  <a:pt x="24316" y="24316"/>
                </a:lnTo>
                <a:lnTo>
                  <a:pt x="24436" y="24135"/>
                </a:lnTo>
                <a:lnTo>
                  <a:pt x="24557" y="23893"/>
                </a:lnTo>
                <a:lnTo>
                  <a:pt x="24617" y="23712"/>
                </a:lnTo>
                <a:lnTo>
                  <a:pt x="24617" y="23471"/>
                </a:lnTo>
                <a:lnTo>
                  <a:pt x="24617" y="23229"/>
                </a:lnTo>
                <a:lnTo>
                  <a:pt x="24557" y="23048"/>
                </a:lnTo>
                <a:lnTo>
                  <a:pt x="24436" y="22807"/>
                </a:lnTo>
                <a:lnTo>
                  <a:pt x="24316" y="22626"/>
                </a:lnTo>
                <a:lnTo>
                  <a:pt x="24135" y="22505"/>
                </a:lnTo>
                <a:lnTo>
                  <a:pt x="23893" y="22385"/>
                </a:lnTo>
                <a:lnTo>
                  <a:pt x="23712" y="22324"/>
                </a:lnTo>
                <a:close/>
                <a:moveTo>
                  <a:pt x="29022" y="22324"/>
                </a:moveTo>
                <a:lnTo>
                  <a:pt x="28841" y="22385"/>
                </a:lnTo>
                <a:lnTo>
                  <a:pt x="28599" y="22505"/>
                </a:lnTo>
                <a:lnTo>
                  <a:pt x="28418" y="22626"/>
                </a:lnTo>
                <a:lnTo>
                  <a:pt x="28298" y="22807"/>
                </a:lnTo>
                <a:lnTo>
                  <a:pt x="28177" y="23048"/>
                </a:lnTo>
                <a:lnTo>
                  <a:pt x="28117" y="23229"/>
                </a:lnTo>
                <a:lnTo>
                  <a:pt x="28117" y="23471"/>
                </a:lnTo>
                <a:lnTo>
                  <a:pt x="28117" y="23712"/>
                </a:lnTo>
                <a:lnTo>
                  <a:pt x="28177" y="23893"/>
                </a:lnTo>
                <a:lnTo>
                  <a:pt x="28298" y="24135"/>
                </a:lnTo>
                <a:lnTo>
                  <a:pt x="28418" y="24316"/>
                </a:lnTo>
                <a:lnTo>
                  <a:pt x="28599" y="24436"/>
                </a:lnTo>
                <a:lnTo>
                  <a:pt x="28841" y="24557"/>
                </a:lnTo>
                <a:lnTo>
                  <a:pt x="29022" y="24617"/>
                </a:lnTo>
                <a:lnTo>
                  <a:pt x="29505" y="24617"/>
                </a:lnTo>
                <a:lnTo>
                  <a:pt x="29686" y="24557"/>
                </a:lnTo>
                <a:lnTo>
                  <a:pt x="29927" y="24436"/>
                </a:lnTo>
                <a:lnTo>
                  <a:pt x="30108" y="24316"/>
                </a:lnTo>
                <a:lnTo>
                  <a:pt x="30229" y="24135"/>
                </a:lnTo>
                <a:lnTo>
                  <a:pt x="30349" y="23893"/>
                </a:lnTo>
                <a:lnTo>
                  <a:pt x="30410" y="23712"/>
                </a:lnTo>
                <a:lnTo>
                  <a:pt x="30410" y="23471"/>
                </a:lnTo>
                <a:lnTo>
                  <a:pt x="30410" y="23229"/>
                </a:lnTo>
                <a:lnTo>
                  <a:pt x="30349" y="23048"/>
                </a:lnTo>
                <a:lnTo>
                  <a:pt x="30229" y="22807"/>
                </a:lnTo>
                <a:lnTo>
                  <a:pt x="30108" y="22626"/>
                </a:lnTo>
                <a:lnTo>
                  <a:pt x="29927" y="22505"/>
                </a:lnTo>
                <a:lnTo>
                  <a:pt x="29686" y="22385"/>
                </a:lnTo>
                <a:lnTo>
                  <a:pt x="29505" y="22324"/>
                </a:lnTo>
                <a:close/>
                <a:moveTo>
                  <a:pt x="34814" y="22324"/>
                </a:moveTo>
                <a:lnTo>
                  <a:pt x="34633" y="22385"/>
                </a:lnTo>
                <a:lnTo>
                  <a:pt x="34392" y="22505"/>
                </a:lnTo>
                <a:lnTo>
                  <a:pt x="34211" y="22626"/>
                </a:lnTo>
                <a:lnTo>
                  <a:pt x="34090" y="22807"/>
                </a:lnTo>
                <a:lnTo>
                  <a:pt x="33969" y="23048"/>
                </a:lnTo>
                <a:lnTo>
                  <a:pt x="33909" y="23229"/>
                </a:lnTo>
                <a:lnTo>
                  <a:pt x="33909" y="23471"/>
                </a:lnTo>
                <a:lnTo>
                  <a:pt x="33909" y="23712"/>
                </a:lnTo>
                <a:lnTo>
                  <a:pt x="33969" y="23893"/>
                </a:lnTo>
                <a:lnTo>
                  <a:pt x="34090" y="24135"/>
                </a:lnTo>
                <a:lnTo>
                  <a:pt x="34211" y="24316"/>
                </a:lnTo>
                <a:lnTo>
                  <a:pt x="34392" y="24436"/>
                </a:lnTo>
                <a:lnTo>
                  <a:pt x="34633" y="24557"/>
                </a:lnTo>
                <a:lnTo>
                  <a:pt x="34814" y="24617"/>
                </a:lnTo>
                <a:lnTo>
                  <a:pt x="35297" y="24617"/>
                </a:lnTo>
                <a:lnTo>
                  <a:pt x="35478" y="24557"/>
                </a:lnTo>
                <a:lnTo>
                  <a:pt x="35719" y="24436"/>
                </a:lnTo>
                <a:lnTo>
                  <a:pt x="35900" y="24316"/>
                </a:lnTo>
                <a:lnTo>
                  <a:pt x="36021" y="24135"/>
                </a:lnTo>
                <a:lnTo>
                  <a:pt x="36141" y="23893"/>
                </a:lnTo>
                <a:lnTo>
                  <a:pt x="36202" y="23712"/>
                </a:lnTo>
                <a:lnTo>
                  <a:pt x="36202" y="23471"/>
                </a:lnTo>
                <a:lnTo>
                  <a:pt x="36202" y="23229"/>
                </a:lnTo>
                <a:lnTo>
                  <a:pt x="36141" y="23048"/>
                </a:lnTo>
                <a:lnTo>
                  <a:pt x="36021" y="22807"/>
                </a:lnTo>
                <a:lnTo>
                  <a:pt x="35900" y="22626"/>
                </a:lnTo>
                <a:lnTo>
                  <a:pt x="35719" y="22505"/>
                </a:lnTo>
                <a:lnTo>
                  <a:pt x="35478" y="22385"/>
                </a:lnTo>
                <a:lnTo>
                  <a:pt x="35297" y="22324"/>
                </a:lnTo>
                <a:close/>
                <a:moveTo>
                  <a:pt x="40606" y="22324"/>
                </a:moveTo>
                <a:lnTo>
                  <a:pt x="40425" y="22385"/>
                </a:lnTo>
                <a:lnTo>
                  <a:pt x="40184" y="22505"/>
                </a:lnTo>
                <a:lnTo>
                  <a:pt x="40003" y="22626"/>
                </a:lnTo>
                <a:lnTo>
                  <a:pt x="39882" y="22807"/>
                </a:lnTo>
                <a:lnTo>
                  <a:pt x="39762" y="23048"/>
                </a:lnTo>
                <a:lnTo>
                  <a:pt x="39701" y="23229"/>
                </a:lnTo>
                <a:lnTo>
                  <a:pt x="39701" y="23471"/>
                </a:lnTo>
                <a:lnTo>
                  <a:pt x="39701" y="23712"/>
                </a:lnTo>
                <a:lnTo>
                  <a:pt x="39762" y="23893"/>
                </a:lnTo>
                <a:lnTo>
                  <a:pt x="39882" y="24135"/>
                </a:lnTo>
                <a:lnTo>
                  <a:pt x="40003" y="24316"/>
                </a:lnTo>
                <a:lnTo>
                  <a:pt x="40184" y="24436"/>
                </a:lnTo>
                <a:lnTo>
                  <a:pt x="40425" y="24557"/>
                </a:lnTo>
                <a:lnTo>
                  <a:pt x="40606" y="24617"/>
                </a:lnTo>
                <a:lnTo>
                  <a:pt x="41089" y="24617"/>
                </a:lnTo>
                <a:lnTo>
                  <a:pt x="41270" y="24557"/>
                </a:lnTo>
                <a:lnTo>
                  <a:pt x="41511" y="24436"/>
                </a:lnTo>
                <a:lnTo>
                  <a:pt x="41692" y="24316"/>
                </a:lnTo>
                <a:lnTo>
                  <a:pt x="41813" y="24135"/>
                </a:lnTo>
                <a:lnTo>
                  <a:pt x="41934" y="23893"/>
                </a:lnTo>
                <a:lnTo>
                  <a:pt x="41994" y="23712"/>
                </a:lnTo>
                <a:lnTo>
                  <a:pt x="41994" y="23471"/>
                </a:lnTo>
                <a:lnTo>
                  <a:pt x="41994" y="23229"/>
                </a:lnTo>
                <a:lnTo>
                  <a:pt x="41934" y="23048"/>
                </a:lnTo>
                <a:lnTo>
                  <a:pt x="41813" y="22807"/>
                </a:lnTo>
                <a:lnTo>
                  <a:pt x="41692" y="22626"/>
                </a:lnTo>
                <a:lnTo>
                  <a:pt x="41511" y="22505"/>
                </a:lnTo>
                <a:lnTo>
                  <a:pt x="41270" y="22385"/>
                </a:lnTo>
                <a:lnTo>
                  <a:pt x="41089" y="22324"/>
                </a:lnTo>
                <a:close/>
                <a:moveTo>
                  <a:pt x="46399" y="22324"/>
                </a:moveTo>
                <a:lnTo>
                  <a:pt x="46218" y="22385"/>
                </a:lnTo>
                <a:lnTo>
                  <a:pt x="45976" y="22505"/>
                </a:lnTo>
                <a:lnTo>
                  <a:pt x="45795" y="22626"/>
                </a:lnTo>
                <a:lnTo>
                  <a:pt x="45674" y="22807"/>
                </a:lnTo>
                <a:lnTo>
                  <a:pt x="45554" y="23048"/>
                </a:lnTo>
                <a:lnTo>
                  <a:pt x="45493" y="23229"/>
                </a:lnTo>
                <a:lnTo>
                  <a:pt x="45493" y="23471"/>
                </a:lnTo>
                <a:lnTo>
                  <a:pt x="45493" y="23712"/>
                </a:lnTo>
                <a:lnTo>
                  <a:pt x="45554" y="23893"/>
                </a:lnTo>
                <a:lnTo>
                  <a:pt x="45674" y="24135"/>
                </a:lnTo>
                <a:lnTo>
                  <a:pt x="45795" y="24316"/>
                </a:lnTo>
                <a:lnTo>
                  <a:pt x="45976" y="24436"/>
                </a:lnTo>
                <a:lnTo>
                  <a:pt x="46218" y="24557"/>
                </a:lnTo>
                <a:lnTo>
                  <a:pt x="46399" y="24617"/>
                </a:lnTo>
                <a:lnTo>
                  <a:pt x="46881" y="24617"/>
                </a:lnTo>
                <a:lnTo>
                  <a:pt x="47062" y="24557"/>
                </a:lnTo>
                <a:lnTo>
                  <a:pt x="47304" y="24436"/>
                </a:lnTo>
                <a:lnTo>
                  <a:pt x="47485" y="24316"/>
                </a:lnTo>
                <a:lnTo>
                  <a:pt x="47605" y="24135"/>
                </a:lnTo>
                <a:lnTo>
                  <a:pt x="47726" y="23893"/>
                </a:lnTo>
                <a:lnTo>
                  <a:pt x="47786" y="23712"/>
                </a:lnTo>
                <a:lnTo>
                  <a:pt x="47786" y="23471"/>
                </a:lnTo>
                <a:lnTo>
                  <a:pt x="47786" y="23229"/>
                </a:lnTo>
                <a:lnTo>
                  <a:pt x="47726" y="23048"/>
                </a:lnTo>
                <a:lnTo>
                  <a:pt x="47605" y="22807"/>
                </a:lnTo>
                <a:lnTo>
                  <a:pt x="47485" y="22626"/>
                </a:lnTo>
                <a:lnTo>
                  <a:pt x="47304" y="22505"/>
                </a:lnTo>
                <a:lnTo>
                  <a:pt x="47062" y="22385"/>
                </a:lnTo>
                <a:lnTo>
                  <a:pt x="46881" y="22324"/>
                </a:lnTo>
                <a:close/>
                <a:moveTo>
                  <a:pt x="52191" y="22324"/>
                </a:moveTo>
                <a:lnTo>
                  <a:pt x="52010" y="22385"/>
                </a:lnTo>
                <a:lnTo>
                  <a:pt x="51768" y="22505"/>
                </a:lnTo>
                <a:lnTo>
                  <a:pt x="51587" y="22626"/>
                </a:lnTo>
                <a:lnTo>
                  <a:pt x="51467" y="22807"/>
                </a:lnTo>
                <a:lnTo>
                  <a:pt x="51346" y="23048"/>
                </a:lnTo>
                <a:lnTo>
                  <a:pt x="51286" y="23229"/>
                </a:lnTo>
                <a:lnTo>
                  <a:pt x="51286" y="23471"/>
                </a:lnTo>
                <a:lnTo>
                  <a:pt x="51286" y="23712"/>
                </a:lnTo>
                <a:lnTo>
                  <a:pt x="51346" y="23893"/>
                </a:lnTo>
                <a:lnTo>
                  <a:pt x="51467" y="24135"/>
                </a:lnTo>
                <a:lnTo>
                  <a:pt x="51587" y="24316"/>
                </a:lnTo>
                <a:lnTo>
                  <a:pt x="51768" y="24436"/>
                </a:lnTo>
                <a:lnTo>
                  <a:pt x="52010" y="24557"/>
                </a:lnTo>
                <a:lnTo>
                  <a:pt x="52191" y="24617"/>
                </a:lnTo>
                <a:lnTo>
                  <a:pt x="52673" y="24617"/>
                </a:lnTo>
                <a:lnTo>
                  <a:pt x="52854" y="24557"/>
                </a:lnTo>
                <a:lnTo>
                  <a:pt x="53096" y="24436"/>
                </a:lnTo>
                <a:lnTo>
                  <a:pt x="53277" y="24316"/>
                </a:lnTo>
                <a:lnTo>
                  <a:pt x="53397" y="24135"/>
                </a:lnTo>
                <a:lnTo>
                  <a:pt x="53518" y="23893"/>
                </a:lnTo>
                <a:lnTo>
                  <a:pt x="53578" y="23712"/>
                </a:lnTo>
                <a:lnTo>
                  <a:pt x="53578" y="23471"/>
                </a:lnTo>
                <a:lnTo>
                  <a:pt x="53578" y="23229"/>
                </a:lnTo>
                <a:lnTo>
                  <a:pt x="53518" y="23048"/>
                </a:lnTo>
                <a:lnTo>
                  <a:pt x="53397" y="22807"/>
                </a:lnTo>
                <a:lnTo>
                  <a:pt x="53277" y="22626"/>
                </a:lnTo>
                <a:lnTo>
                  <a:pt x="53096" y="22505"/>
                </a:lnTo>
                <a:lnTo>
                  <a:pt x="52854" y="22385"/>
                </a:lnTo>
                <a:lnTo>
                  <a:pt x="52673" y="22324"/>
                </a:lnTo>
                <a:close/>
                <a:moveTo>
                  <a:pt x="57983" y="22324"/>
                </a:moveTo>
                <a:lnTo>
                  <a:pt x="57802" y="22385"/>
                </a:lnTo>
                <a:lnTo>
                  <a:pt x="57561" y="22505"/>
                </a:lnTo>
                <a:lnTo>
                  <a:pt x="57380" y="22626"/>
                </a:lnTo>
                <a:lnTo>
                  <a:pt x="57259" y="22807"/>
                </a:lnTo>
                <a:lnTo>
                  <a:pt x="57138" y="23048"/>
                </a:lnTo>
                <a:lnTo>
                  <a:pt x="57078" y="23229"/>
                </a:lnTo>
                <a:lnTo>
                  <a:pt x="57078" y="23471"/>
                </a:lnTo>
                <a:lnTo>
                  <a:pt x="57078" y="23712"/>
                </a:lnTo>
                <a:lnTo>
                  <a:pt x="57138" y="23893"/>
                </a:lnTo>
                <a:lnTo>
                  <a:pt x="57259" y="24135"/>
                </a:lnTo>
                <a:lnTo>
                  <a:pt x="57380" y="24316"/>
                </a:lnTo>
                <a:lnTo>
                  <a:pt x="57561" y="24436"/>
                </a:lnTo>
                <a:lnTo>
                  <a:pt x="57802" y="24557"/>
                </a:lnTo>
                <a:lnTo>
                  <a:pt x="57983" y="24617"/>
                </a:lnTo>
                <a:lnTo>
                  <a:pt x="58466" y="24617"/>
                </a:lnTo>
                <a:lnTo>
                  <a:pt x="58647" y="24557"/>
                </a:lnTo>
                <a:lnTo>
                  <a:pt x="58888" y="24436"/>
                </a:lnTo>
                <a:lnTo>
                  <a:pt x="59069" y="24316"/>
                </a:lnTo>
                <a:lnTo>
                  <a:pt x="59190" y="24135"/>
                </a:lnTo>
                <a:lnTo>
                  <a:pt x="59310" y="23893"/>
                </a:lnTo>
                <a:lnTo>
                  <a:pt x="59371" y="23712"/>
                </a:lnTo>
                <a:lnTo>
                  <a:pt x="59371" y="23471"/>
                </a:lnTo>
                <a:lnTo>
                  <a:pt x="59371" y="23229"/>
                </a:lnTo>
                <a:lnTo>
                  <a:pt x="59310" y="23048"/>
                </a:lnTo>
                <a:lnTo>
                  <a:pt x="59190" y="22807"/>
                </a:lnTo>
                <a:lnTo>
                  <a:pt x="59069" y="22626"/>
                </a:lnTo>
                <a:lnTo>
                  <a:pt x="58888" y="22505"/>
                </a:lnTo>
                <a:lnTo>
                  <a:pt x="58647" y="22385"/>
                </a:lnTo>
                <a:lnTo>
                  <a:pt x="58466" y="22324"/>
                </a:lnTo>
                <a:close/>
                <a:moveTo>
                  <a:pt x="63775" y="22324"/>
                </a:moveTo>
                <a:lnTo>
                  <a:pt x="63594" y="22385"/>
                </a:lnTo>
                <a:lnTo>
                  <a:pt x="63353" y="22505"/>
                </a:lnTo>
                <a:lnTo>
                  <a:pt x="63172" y="22626"/>
                </a:lnTo>
                <a:lnTo>
                  <a:pt x="63051" y="22807"/>
                </a:lnTo>
                <a:lnTo>
                  <a:pt x="62931" y="23048"/>
                </a:lnTo>
                <a:lnTo>
                  <a:pt x="62870" y="23229"/>
                </a:lnTo>
                <a:lnTo>
                  <a:pt x="62870" y="23471"/>
                </a:lnTo>
                <a:lnTo>
                  <a:pt x="62870" y="23712"/>
                </a:lnTo>
                <a:lnTo>
                  <a:pt x="62931" y="23893"/>
                </a:lnTo>
                <a:lnTo>
                  <a:pt x="63051" y="24135"/>
                </a:lnTo>
                <a:lnTo>
                  <a:pt x="63172" y="24316"/>
                </a:lnTo>
                <a:lnTo>
                  <a:pt x="63353" y="24436"/>
                </a:lnTo>
                <a:lnTo>
                  <a:pt x="63594" y="24557"/>
                </a:lnTo>
                <a:lnTo>
                  <a:pt x="63775" y="24617"/>
                </a:lnTo>
                <a:lnTo>
                  <a:pt x="64258" y="24617"/>
                </a:lnTo>
                <a:lnTo>
                  <a:pt x="64439" y="24557"/>
                </a:lnTo>
                <a:lnTo>
                  <a:pt x="64680" y="24436"/>
                </a:lnTo>
                <a:lnTo>
                  <a:pt x="64861" y="24316"/>
                </a:lnTo>
                <a:lnTo>
                  <a:pt x="64982" y="24135"/>
                </a:lnTo>
                <a:lnTo>
                  <a:pt x="65103" y="23893"/>
                </a:lnTo>
                <a:lnTo>
                  <a:pt x="65163" y="23712"/>
                </a:lnTo>
                <a:lnTo>
                  <a:pt x="65163" y="23471"/>
                </a:lnTo>
                <a:lnTo>
                  <a:pt x="65163" y="23229"/>
                </a:lnTo>
                <a:lnTo>
                  <a:pt x="65103" y="23048"/>
                </a:lnTo>
                <a:lnTo>
                  <a:pt x="64982" y="22807"/>
                </a:lnTo>
                <a:lnTo>
                  <a:pt x="64861" y="22626"/>
                </a:lnTo>
                <a:lnTo>
                  <a:pt x="64680" y="22505"/>
                </a:lnTo>
                <a:lnTo>
                  <a:pt x="64439" y="22385"/>
                </a:lnTo>
                <a:lnTo>
                  <a:pt x="64258" y="22324"/>
                </a:lnTo>
                <a:close/>
                <a:moveTo>
                  <a:pt x="69567" y="22324"/>
                </a:moveTo>
                <a:lnTo>
                  <a:pt x="69386" y="22385"/>
                </a:lnTo>
                <a:lnTo>
                  <a:pt x="69145" y="22505"/>
                </a:lnTo>
                <a:lnTo>
                  <a:pt x="68964" y="22626"/>
                </a:lnTo>
                <a:lnTo>
                  <a:pt x="68843" y="22807"/>
                </a:lnTo>
                <a:lnTo>
                  <a:pt x="68723" y="23048"/>
                </a:lnTo>
                <a:lnTo>
                  <a:pt x="68662" y="23229"/>
                </a:lnTo>
                <a:lnTo>
                  <a:pt x="68662" y="23471"/>
                </a:lnTo>
                <a:lnTo>
                  <a:pt x="68662" y="23712"/>
                </a:lnTo>
                <a:lnTo>
                  <a:pt x="68723" y="23893"/>
                </a:lnTo>
                <a:lnTo>
                  <a:pt x="68843" y="24135"/>
                </a:lnTo>
                <a:lnTo>
                  <a:pt x="68964" y="24316"/>
                </a:lnTo>
                <a:lnTo>
                  <a:pt x="69145" y="24436"/>
                </a:lnTo>
                <a:lnTo>
                  <a:pt x="69386" y="24557"/>
                </a:lnTo>
                <a:lnTo>
                  <a:pt x="69567" y="24617"/>
                </a:lnTo>
                <a:lnTo>
                  <a:pt x="70050" y="24617"/>
                </a:lnTo>
                <a:lnTo>
                  <a:pt x="70231" y="24557"/>
                </a:lnTo>
                <a:lnTo>
                  <a:pt x="70472" y="24436"/>
                </a:lnTo>
                <a:lnTo>
                  <a:pt x="70653" y="24316"/>
                </a:lnTo>
                <a:lnTo>
                  <a:pt x="70774" y="24135"/>
                </a:lnTo>
                <a:lnTo>
                  <a:pt x="70895" y="23893"/>
                </a:lnTo>
                <a:lnTo>
                  <a:pt x="70955" y="23712"/>
                </a:lnTo>
                <a:lnTo>
                  <a:pt x="70955" y="23471"/>
                </a:lnTo>
                <a:lnTo>
                  <a:pt x="70955" y="23229"/>
                </a:lnTo>
                <a:lnTo>
                  <a:pt x="70895" y="23048"/>
                </a:lnTo>
                <a:lnTo>
                  <a:pt x="70774" y="22807"/>
                </a:lnTo>
                <a:lnTo>
                  <a:pt x="70653" y="22626"/>
                </a:lnTo>
                <a:lnTo>
                  <a:pt x="70472" y="22505"/>
                </a:lnTo>
                <a:lnTo>
                  <a:pt x="70231" y="22385"/>
                </a:lnTo>
                <a:lnTo>
                  <a:pt x="70050" y="22324"/>
                </a:lnTo>
                <a:close/>
                <a:moveTo>
                  <a:pt x="2896" y="25221"/>
                </a:moveTo>
                <a:lnTo>
                  <a:pt x="2655" y="25341"/>
                </a:lnTo>
                <a:lnTo>
                  <a:pt x="2414" y="25522"/>
                </a:lnTo>
                <a:lnTo>
                  <a:pt x="2233" y="25703"/>
                </a:lnTo>
                <a:lnTo>
                  <a:pt x="2112" y="26005"/>
                </a:lnTo>
                <a:lnTo>
                  <a:pt x="2052" y="26367"/>
                </a:lnTo>
                <a:lnTo>
                  <a:pt x="2052" y="26608"/>
                </a:lnTo>
                <a:lnTo>
                  <a:pt x="2112" y="26789"/>
                </a:lnTo>
                <a:lnTo>
                  <a:pt x="2233" y="27031"/>
                </a:lnTo>
                <a:lnTo>
                  <a:pt x="2353" y="27212"/>
                </a:lnTo>
                <a:lnTo>
                  <a:pt x="2534" y="27332"/>
                </a:lnTo>
                <a:lnTo>
                  <a:pt x="2776" y="27453"/>
                </a:lnTo>
                <a:lnTo>
                  <a:pt x="2957" y="27513"/>
                </a:lnTo>
                <a:lnTo>
                  <a:pt x="3439" y="27513"/>
                </a:lnTo>
                <a:lnTo>
                  <a:pt x="3620" y="27453"/>
                </a:lnTo>
                <a:lnTo>
                  <a:pt x="3862" y="27332"/>
                </a:lnTo>
                <a:lnTo>
                  <a:pt x="4043" y="27212"/>
                </a:lnTo>
                <a:lnTo>
                  <a:pt x="4164" y="27031"/>
                </a:lnTo>
                <a:lnTo>
                  <a:pt x="4284" y="26789"/>
                </a:lnTo>
                <a:lnTo>
                  <a:pt x="4345" y="26608"/>
                </a:lnTo>
                <a:lnTo>
                  <a:pt x="4345" y="26367"/>
                </a:lnTo>
                <a:lnTo>
                  <a:pt x="4284" y="26005"/>
                </a:lnTo>
                <a:lnTo>
                  <a:pt x="4164" y="25703"/>
                </a:lnTo>
                <a:lnTo>
                  <a:pt x="3982" y="25522"/>
                </a:lnTo>
                <a:lnTo>
                  <a:pt x="3741" y="25341"/>
                </a:lnTo>
                <a:lnTo>
                  <a:pt x="3500" y="25221"/>
                </a:lnTo>
                <a:close/>
                <a:moveTo>
                  <a:pt x="8689" y="25221"/>
                </a:moveTo>
                <a:lnTo>
                  <a:pt x="8447" y="25341"/>
                </a:lnTo>
                <a:lnTo>
                  <a:pt x="8206" y="25522"/>
                </a:lnTo>
                <a:lnTo>
                  <a:pt x="8025" y="25703"/>
                </a:lnTo>
                <a:lnTo>
                  <a:pt x="7904" y="26005"/>
                </a:lnTo>
                <a:lnTo>
                  <a:pt x="7844" y="26367"/>
                </a:lnTo>
                <a:lnTo>
                  <a:pt x="7844" y="26608"/>
                </a:lnTo>
                <a:lnTo>
                  <a:pt x="7904" y="26789"/>
                </a:lnTo>
                <a:lnTo>
                  <a:pt x="8025" y="27031"/>
                </a:lnTo>
                <a:lnTo>
                  <a:pt x="8146" y="27212"/>
                </a:lnTo>
                <a:lnTo>
                  <a:pt x="8327" y="27332"/>
                </a:lnTo>
                <a:lnTo>
                  <a:pt x="8568" y="27453"/>
                </a:lnTo>
                <a:lnTo>
                  <a:pt x="8749" y="27513"/>
                </a:lnTo>
                <a:lnTo>
                  <a:pt x="9232" y="27513"/>
                </a:lnTo>
                <a:lnTo>
                  <a:pt x="9413" y="27453"/>
                </a:lnTo>
                <a:lnTo>
                  <a:pt x="9654" y="27332"/>
                </a:lnTo>
                <a:lnTo>
                  <a:pt x="9835" y="27212"/>
                </a:lnTo>
                <a:lnTo>
                  <a:pt x="9956" y="27031"/>
                </a:lnTo>
                <a:lnTo>
                  <a:pt x="10076" y="26789"/>
                </a:lnTo>
                <a:lnTo>
                  <a:pt x="10137" y="26608"/>
                </a:lnTo>
                <a:lnTo>
                  <a:pt x="10137" y="26367"/>
                </a:lnTo>
                <a:lnTo>
                  <a:pt x="10076" y="26005"/>
                </a:lnTo>
                <a:lnTo>
                  <a:pt x="9956" y="25703"/>
                </a:lnTo>
                <a:lnTo>
                  <a:pt x="9775" y="25522"/>
                </a:lnTo>
                <a:lnTo>
                  <a:pt x="9533" y="25341"/>
                </a:lnTo>
                <a:lnTo>
                  <a:pt x="9292" y="25221"/>
                </a:lnTo>
                <a:close/>
                <a:moveTo>
                  <a:pt x="14481" y="25221"/>
                </a:moveTo>
                <a:lnTo>
                  <a:pt x="14240" y="25341"/>
                </a:lnTo>
                <a:lnTo>
                  <a:pt x="13998" y="25522"/>
                </a:lnTo>
                <a:lnTo>
                  <a:pt x="13817" y="25703"/>
                </a:lnTo>
                <a:lnTo>
                  <a:pt x="13697" y="26005"/>
                </a:lnTo>
                <a:lnTo>
                  <a:pt x="13636" y="26367"/>
                </a:lnTo>
                <a:lnTo>
                  <a:pt x="13636" y="26608"/>
                </a:lnTo>
                <a:lnTo>
                  <a:pt x="13697" y="26789"/>
                </a:lnTo>
                <a:lnTo>
                  <a:pt x="13817" y="27031"/>
                </a:lnTo>
                <a:lnTo>
                  <a:pt x="13938" y="27212"/>
                </a:lnTo>
                <a:lnTo>
                  <a:pt x="14119" y="27332"/>
                </a:lnTo>
                <a:lnTo>
                  <a:pt x="14360" y="27453"/>
                </a:lnTo>
                <a:lnTo>
                  <a:pt x="14541" y="27513"/>
                </a:lnTo>
                <a:lnTo>
                  <a:pt x="15024" y="27513"/>
                </a:lnTo>
                <a:lnTo>
                  <a:pt x="15205" y="27453"/>
                </a:lnTo>
                <a:lnTo>
                  <a:pt x="15446" y="27332"/>
                </a:lnTo>
                <a:lnTo>
                  <a:pt x="15627" y="27212"/>
                </a:lnTo>
                <a:lnTo>
                  <a:pt x="15748" y="27031"/>
                </a:lnTo>
                <a:lnTo>
                  <a:pt x="15869" y="26789"/>
                </a:lnTo>
                <a:lnTo>
                  <a:pt x="15929" y="26608"/>
                </a:lnTo>
                <a:lnTo>
                  <a:pt x="15929" y="26367"/>
                </a:lnTo>
                <a:lnTo>
                  <a:pt x="15869" y="26005"/>
                </a:lnTo>
                <a:lnTo>
                  <a:pt x="15748" y="25703"/>
                </a:lnTo>
                <a:lnTo>
                  <a:pt x="15567" y="25522"/>
                </a:lnTo>
                <a:lnTo>
                  <a:pt x="15326" y="25341"/>
                </a:lnTo>
                <a:lnTo>
                  <a:pt x="15084" y="25221"/>
                </a:lnTo>
                <a:close/>
                <a:moveTo>
                  <a:pt x="20273" y="25221"/>
                </a:moveTo>
                <a:lnTo>
                  <a:pt x="20032" y="25341"/>
                </a:lnTo>
                <a:lnTo>
                  <a:pt x="19790" y="25522"/>
                </a:lnTo>
                <a:lnTo>
                  <a:pt x="19609" y="25703"/>
                </a:lnTo>
                <a:lnTo>
                  <a:pt x="19489" y="26005"/>
                </a:lnTo>
                <a:lnTo>
                  <a:pt x="19428" y="26367"/>
                </a:lnTo>
                <a:lnTo>
                  <a:pt x="19428" y="26608"/>
                </a:lnTo>
                <a:lnTo>
                  <a:pt x="19489" y="26789"/>
                </a:lnTo>
                <a:lnTo>
                  <a:pt x="19609" y="27031"/>
                </a:lnTo>
                <a:lnTo>
                  <a:pt x="19730" y="27212"/>
                </a:lnTo>
                <a:lnTo>
                  <a:pt x="19911" y="27332"/>
                </a:lnTo>
                <a:lnTo>
                  <a:pt x="20152" y="27453"/>
                </a:lnTo>
                <a:lnTo>
                  <a:pt x="20333" y="27513"/>
                </a:lnTo>
                <a:lnTo>
                  <a:pt x="20816" y="27513"/>
                </a:lnTo>
                <a:lnTo>
                  <a:pt x="20997" y="27453"/>
                </a:lnTo>
                <a:lnTo>
                  <a:pt x="21239" y="27332"/>
                </a:lnTo>
                <a:lnTo>
                  <a:pt x="21420" y="27212"/>
                </a:lnTo>
                <a:lnTo>
                  <a:pt x="21540" y="27031"/>
                </a:lnTo>
                <a:lnTo>
                  <a:pt x="21661" y="26789"/>
                </a:lnTo>
                <a:lnTo>
                  <a:pt x="21721" y="26608"/>
                </a:lnTo>
                <a:lnTo>
                  <a:pt x="21721" y="26367"/>
                </a:lnTo>
                <a:lnTo>
                  <a:pt x="21661" y="26005"/>
                </a:lnTo>
                <a:lnTo>
                  <a:pt x="21540" y="25703"/>
                </a:lnTo>
                <a:lnTo>
                  <a:pt x="21359" y="25522"/>
                </a:lnTo>
                <a:lnTo>
                  <a:pt x="21118" y="25341"/>
                </a:lnTo>
                <a:lnTo>
                  <a:pt x="20876" y="25221"/>
                </a:lnTo>
                <a:close/>
                <a:moveTo>
                  <a:pt x="26065" y="25221"/>
                </a:moveTo>
                <a:lnTo>
                  <a:pt x="25824" y="25341"/>
                </a:lnTo>
                <a:lnTo>
                  <a:pt x="25583" y="25522"/>
                </a:lnTo>
                <a:lnTo>
                  <a:pt x="25402" y="25703"/>
                </a:lnTo>
                <a:lnTo>
                  <a:pt x="25281" y="26005"/>
                </a:lnTo>
                <a:lnTo>
                  <a:pt x="25221" y="26367"/>
                </a:lnTo>
                <a:lnTo>
                  <a:pt x="25221" y="26608"/>
                </a:lnTo>
                <a:lnTo>
                  <a:pt x="25281" y="26789"/>
                </a:lnTo>
                <a:lnTo>
                  <a:pt x="25402" y="27031"/>
                </a:lnTo>
                <a:lnTo>
                  <a:pt x="25522" y="27212"/>
                </a:lnTo>
                <a:lnTo>
                  <a:pt x="25703" y="27332"/>
                </a:lnTo>
                <a:lnTo>
                  <a:pt x="25945" y="27453"/>
                </a:lnTo>
                <a:lnTo>
                  <a:pt x="26126" y="27513"/>
                </a:lnTo>
                <a:lnTo>
                  <a:pt x="26608" y="27513"/>
                </a:lnTo>
                <a:lnTo>
                  <a:pt x="26789" y="27453"/>
                </a:lnTo>
                <a:lnTo>
                  <a:pt x="27031" y="27332"/>
                </a:lnTo>
                <a:lnTo>
                  <a:pt x="27212" y="27212"/>
                </a:lnTo>
                <a:lnTo>
                  <a:pt x="27332" y="27031"/>
                </a:lnTo>
                <a:lnTo>
                  <a:pt x="27453" y="26789"/>
                </a:lnTo>
                <a:lnTo>
                  <a:pt x="27513" y="26608"/>
                </a:lnTo>
                <a:lnTo>
                  <a:pt x="27513" y="26367"/>
                </a:lnTo>
                <a:lnTo>
                  <a:pt x="27453" y="26005"/>
                </a:lnTo>
                <a:lnTo>
                  <a:pt x="27332" y="25703"/>
                </a:lnTo>
                <a:lnTo>
                  <a:pt x="27151" y="25522"/>
                </a:lnTo>
                <a:lnTo>
                  <a:pt x="26910" y="25341"/>
                </a:lnTo>
                <a:lnTo>
                  <a:pt x="26669" y="25221"/>
                </a:lnTo>
                <a:close/>
                <a:moveTo>
                  <a:pt x="31858" y="25221"/>
                </a:moveTo>
                <a:lnTo>
                  <a:pt x="31616" y="25341"/>
                </a:lnTo>
                <a:lnTo>
                  <a:pt x="31375" y="25522"/>
                </a:lnTo>
                <a:lnTo>
                  <a:pt x="31194" y="25703"/>
                </a:lnTo>
                <a:lnTo>
                  <a:pt x="31073" y="26005"/>
                </a:lnTo>
                <a:lnTo>
                  <a:pt x="31013" y="26367"/>
                </a:lnTo>
                <a:lnTo>
                  <a:pt x="31013" y="26608"/>
                </a:lnTo>
                <a:lnTo>
                  <a:pt x="31073" y="26789"/>
                </a:lnTo>
                <a:lnTo>
                  <a:pt x="31194" y="27031"/>
                </a:lnTo>
                <a:lnTo>
                  <a:pt x="31315" y="27212"/>
                </a:lnTo>
                <a:lnTo>
                  <a:pt x="31496" y="27332"/>
                </a:lnTo>
                <a:lnTo>
                  <a:pt x="31737" y="27453"/>
                </a:lnTo>
                <a:lnTo>
                  <a:pt x="31918" y="27513"/>
                </a:lnTo>
                <a:lnTo>
                  <a:pt x="32401" y="27513"/>
                </a:lnTo>
                <a:lnTo>
                  <a:pt x="32582" y="27453"/>
                </a:lnTo>
                <a:lnTo>
                  <a:pt x="32823" y="27332"/>
                </a:lnTo>
                <a:lnTo>
                  <a:pt x="33004" y="27212"/>
                </a:lnTo>
                <a:lnTo>
                  <a:pt x="33125" y="27031"/>
                </a:lnTo>
                <a:lnTo>
                  <a:pt x="33245" y="26789"/>
                </a:lnTo>
                <a:lnTo>
                  <a:pt x="33306" y="26608"/>
                </a:lnTo>
                <a:lnTo>
                  <a:pt x="33306" y="26367"/>
                </a:lnTo>
                <a:lnTo>
                  <a:pt x="33245" y="26005"/>
                </a:lnTo>
                <a:lnTo>
                  <a:pt x="33125" y="25703"/>
                </a:lnTo>
                <a:lnTo>
                  <a:pt x="32944" y="25522"/>
                </a:lnTo>
                <a:lnTo>
                  <a:pt x="32702" y="25341"/>
                </a:lnTo>
                <a:lnTo>
                  <a:pt x="32461" y="25221"/>
                </a:lnTo>
                <a:close/>
                <a:moveTo>
                  <a:pt x="37650" y="25221"/>
                </a:moveTo>
                <a:lnTo>
                  <a:pt x="37408" y="25341"/>
                </a:lnTo>
                <a:lnTo>
                  <a:pt x="37167" y="25522"/>
                </a:lnTo>
                <a:lnTo>
                  <a:pt x="36986" y="25703"/>
                </a:lnTo>
                <a:lnTo>
                  <a:pt x="36865" y="26005"/>
                </a:lnTo>
                <a:lnTo>
                  <a:pt x="36805" y="26367"/>
                </a:lnTo>
                <a:lnTo>
                  <a:pt x="36805" y="26608"/>
                </a:lnTo>
                <a:lnTo>
                  <a:pt x="36865" y="26789"/>
                </a:lnTo>
                <a:lnTo>
                  <a:pt x="36986" y="27031"/>
                </a:lnTo>
                <a:lnTo>
                  <a:pt x="37107" y="27212"/>
                </a:lnTo>
                <a:lnTo>
                  <a:pt x="37288" y="27332"/>
                </a:lnTo>
                <a:lnTo>
                  <a:pt x="37529" y="27453"/>
                </a:lnTo>
                <a:lnTo>
                  <a:pt x="37710" y="27513"/>
                </a:lnTo>
                <a:lnTo>
                  <a:pt x="38193" y="27513"/>
                </a:lnTo>
                <a:lnTo>
                  <a:pt x="38374" y="27453"/>
                </a:lnTo>
                <a:lnTo>
                  <a:pt x="38615" y="27332"/>
                </a:lnTo>
                <a:lnTo>
                  <a:pt x="38796" y="27212"/>
                </a:lnTo>
                <a:lnTo>
                  <a:pt x="38917" y="27031"/>
                </a:lnTo>
                <a:lnTo>
                  <a:pt x="39038" y="26789"/>
                </a:lnTo>
                <a:lnTo>
                  <a:pt x="39098" y="26608"/>
                </a:lnTo>
                <a:lnTo>
                  <a:pt x="39098" y="26367"/>
                </a:lnTo>
                <a:lnTo>
                  <a:pt x="39038" y="26005"/>
                </a:lnTo>
                <a:lnTo>
                  <a:pt x="38917" y="25703"/>
                </a:lnTo>
                <a:lnTo>
                  <a:pt x="38736" y="25522"/>
                </a:lnTo>
                <a:lnTo>
                  <a:pt x="38495" y="25341"/>
                </a:lnTo>
                <a:lnTo>
                  <a:pt x="38253" y="25221"/>
                </a:lnTo>
                <a:close/>
                <a:moveTo>
                  <a:pt x="43442" y="25221"/>
                </a:moveTo>
                <a:lnTo>
                  <a:pt x="43201" y="25341"/>
                </a:lnTo>
                <a:lnTo>
                  <a:pt x="42959" y="25522"/>
                </a:lnTo>
                <a:lnTo>
                  <a:pt x="42778" y="25703"/>
                </a:lnTo>
                <a:lnTo>
                  <a:pt x="42658" y="26005"/>
                </a:lnTo>
                <a:lnTo>
                  <a:pt x="42597" y="26367"/>
                </a:lnTo>
                <a:lnTo>
                  <a:pt x="42597" y="26608"/>
                </a:lnTo>
                <a:lnTo>
                  <a:pt x="42658" y="26789"/>
                </a:lnTo>
                <a:lnTo>
                  <a:pt x="42778" y="27031"/>
                </a:lnTo>
                <a:lnTo>
                  <a:pt x="42899" y="27212"/>
                </a:lnTo>
                <a:lnTo>
                  <a:pt x="43080" y="27332"/>
                </a:lnTo>
                <a:lnTo>
                  <a:pt x="43321" y="27453"/>
                </a:lnTo>
                <a:lnTo>
                  <a:pt x="43502" y="27513"/>
                </a:lnTo>
                <a:lnTo>
                  <a:pt x="43985" y="27513"/>
                </a:lnTo>
                <a:lnTo>
                  <a:pt x="44166" y="27453"/>
                </a:lnTo>
                <a:lnTo>
                  <a:pt x="44407" y="27332"/>
                </a:lnTo>
                <a:lnTo>
                  <a:pt x="44588" y="27212"/>
                </a:lnTo>
                <a:lnTo>
                  <a:pt x="44709" y="27031"/>
                </a:lnTo>
                <a:lnTo>
                  <a:pt x="44830" y="26789"/>
                </a:lnTo>
                <a:lnTo>
                  <a:pt x="44890" y="26608"/>
                </a:lnTo>
                <a:lnTo>
                  <a:pt x="44890" y="26367"/>
                </a:lnTo>
                <a:lnTo>
                  <a:pt x="44830" y="26005"/>
                </a:lnTo>
                <a:lnTo>
                  <a:pt x="44709" y="25703"/>
                </a:lnTo>
                <a:lnTo>
                  <a:pt x="44528" y="25522"/>
                </a:lnTo>
                <a:lnTo>
                  <a:pt x="44287" y="25341"/>
                </a:lnTo>
                <a:lnTo>
                  <a:pt x="44045" y="25221"/>
                </a:lnTo>
                <a:close/>
                <a:moveTo>
                  <a:pt x="49234" y="25221"/>
                </a:moveTo>
                <a:lnTo>
                  <a:pt x="48993" y="25341"/>
                </a:lnTo>
                <a:lnTo>
                  <a:pt x="48752" y="25522"/>
                </a:lnTo>
                <a:lnTo>
                  <a:pt x="48571" y="25703"/>
                </a:lnTo>
                <a:lnTo>
                  <a:pt x="48450" y="26005"/>
                </a:lnTo>
                <a:lnTo>
                  <a:pt x="48390" y="26367"/>
                </a:lnTo>
                <a:lnTo>
                  <a:pt x="48390" y="26608"/>
                </a:lnTo>
                <a:lnTo>
                  <a:pt x="48450" y="26789"/>
                </a:lnTo>
                <a:lnTo>
                  <a:pt x="48571" y="27031"/>
                </a:lnTo>
                <a:lnTo>
                  <a:pt x="48691" y="27212"/>
                </a:lnTo>
                <a:lnTo>
                  <a:pt x="48872" y="27332"/>
                </a:lnTo>
                <a:lnTo>
                  <a:pt x="49114" y="27453"/>
                </a:lnTo>
                <a:lnTo>
                  <a:pt x="49295" y="27513"/>
                </a:lnTo>
                <a:lnTo>
                  <a:pt x="49777" y="27513"/>
                </a:lnTo>
                <a:lnTo>
                  <a:pt x="49958" y="27453"/>
                </a:lnTo>
                <a:lnTo>
                  <a:pt x="50200" y="27332"/>
                </a:lnTo>
                <a:lnTo>
                  <a:pt x="50381" y="27212"/>
                </a:lnTo>
                <a:lnTo>
                  <a:pt x="50501" y="27031"/>
                </a:lnTo>
                <a:lnTo>
                  <a:pt x="50622" y="26789"/>
                </a:lnTo>
                <a:lnTo>
                  <a:pt x="50682" y="26608"/>
                </a:lnTo>
                <a:lnTo>
                  <a:pt x="50682" y="26367"/>
                </a:lnTo>
                <a:lnTo>
                  <a:pt x="50622" y="26005"/>
                </a:lnTo>
                <a:lnTo>
                  <a:pt x="50501" y="25703"/>
                </a:lnTo>
                <a:lnTo>
                  <a:pt x="50320" y="25522"/>
                </a:lnTo>
                <a:lnTo>
                  <a:pt x="50079" y="25341"/>
                </a:lnTo>
                <a:lnTo>
                  <a:pt x="49838" y="25221"/>
                </a:lnTo>
                <a:close/>
                <a:moveTo>
                  <a:pt x="55027" y="25221"/>
                </a:moveTo>
                <a:lnTo>
                  <a:pt x="54785" y="25341"/>
                </a:lnTo>
                <a:lnTo>
                  <a:pt x="54544" y="25522"/>
                </a:lnTo>
                <a:lnTo>
                  <a:pt x="54363" y="25703"/>
                </a:lnTo>
                <a:lnTo>
                  <a:pt x="54242" y="26005"/>
                </a:lnTo>
                <a:lnTo>
                  <a:pt x="54182" y="26367"/>
                </a:lnTo>
                <a:lnTo>
                  <a:pt x="54182" y="26608"/>
                </a:lnTo>
                <a:lnTo>
                  <a:pt x="54242" y="26789"/>
                </a:lnTo>
                <a:lnTo>
                  <a:pt x="54363" y="27031"/>
                </a:lnTo>
                <a:lnTo>
                  <a:pt x="54483" y="27212"/>
                </a:lnTo>
                <a:lnTo>
                  <a:pt x="54665" y="27332"/>
                </a:lnTo>
                <a:lnTo>
                  <a:pt x="54906" y="27453"/>
                </a:lnTo>
                <a:lnTo>
                  <a:pt x="55087" y="27513"/>
                </a:lnTo>
                <a:lnTo>
                  <a:pt x="55570" y="27513"/>
                </a:lnTo>
                <a:lnTo>
                  <a:pt x="55751" y="27453"/>
                </a:lnTo>
                <a:lnTo>
                  <a:pt x="55992" y="27332"/>
                </a:lnTo>
                <a:lnTo>
                  <a:pt x="56173" y="27212"/>
                </a:lnTo>
                <a:lnTo>
                  <a:pt x="56294" y="27031"/>
                </a:lnTo>
                <a:lnTo>
                  <a:pt x="56414" y="26789"/>
                </a:lnTo>
                <a:lnTo>
                  <a:pt x="56475" y="26608"/>
                </a:lnTo>
                <a:lnTo>
                  <a:pt x="56475" y="26367"/>
                </a:lnTo>
                <a:lnTo>
                  <a:pt x="56414" y="26005"/>
                </a:lnTo>
                <a:lnTo>
                  <a:pt x="56294" y="25703"/>
                </a:lnTo>
                <a:lnTo>
                  <a:pt x="56113" y="25522"/>
                </a:lnTo>
                <a:lnTo>
                  <a:pt x="55871" y="25341"/>
                </a:lnTo>
                <a:lnTo>
                  <a:pt x="55630" y="25221"/>
                </a:lnTo>
                <a:close/>
                <a:moveTo>
                  <a:pt x="60819" y="25221"/>
                </a:moveTo>
                <a:lnTo>
                  <a:pt x="60577" y="25341"/>
                </a:lnTo>
                <a:lnTo>
                  <a:pt x="60336" y="25522"/>
                </a:lnTo>
                <a:lnTo>
                  <a:pt x="60155" y="25703"/>
                </a:lnTo>
                <a:lnTo>
                  <a:pt x="60034" y="26005"/>
                </a:lnTo>
                <a:lnTo>
                  <a:pt x="59974" y="26367"/>
                </a:lnTo>
                <a:lnTo>
                  <a:pt x="59974" y="26608"/>
                </a:lnTo>
                <a:lnTo>
                  <a:pt x="60034" y="26789"/>
                </a:lnTo>
                <a:lnTo>
                  <a:pt x="60155" y="27031"/>
                </a:lnTo>
                <a:lnTo>
                  <a:pt x="60276" y="27212"/>
                </a:lnTo>
                <a:lnTo>
                  <a:pt x="60457" y="27332"/>
                </a:lnTo>
                <a:lnTo>
                  <a:pt x="60698" y="27453"/>
                </a:lnTo>
                <a:lnTo>
                  <a:pt x="60879" y="27513"/>
                </a:lnTo>
                <a:lnTo>
                  <a:pt x="61362" y="27513"/>
                </a:lnTo>
                <a:lnTo>
                  <a:pt x="61543" y="27453"/>
                </a:lnTo>
                <a:lnTo>
                  <a:pt x="61784" y="27332"/>
                </a:lnTo>
                <a:lnTo>
                  <a:pt x="61965" y="27212"/>
                </a:lnTo>
                <a:lnTo>
                  <a:pt x="62086" y="27031"/>
                </a:lnTo>
                <a:lnTo>
                  <a:pt x="62206" y="26789"/>
                </a:lnTo>
                <a:lnTo>
                  <a:pt x="62267" y="26608"/>
                </a:lnTo>
                <a:lnTo>
                  <a:pt x="62267" y="26367"/>
                </a:lnTo>
                <a:lnTo>
                  <a:pt x="62206" y="26005"/>
                </a:lnTo>
                <a:lnTo>
                  <a:pt x="62086" y="25703"/>
                </a:lnTo>
                <a:lnTo>
                  <a:pt x="61905" y="25522"/>
                </a:lnTo>
                <a:lnTo>
                  <a:pt x="61663" y="25341"/>
                </a:lnTo>
                <a:lnTo>
                  <a:pt x="61422" y="25221"/>
                </a:lnTo>
                <a:close/>
                <a:moveTo>
                  <a:pt x="66611" y="25221"/>
                </a:moveTo>
                <a:lnTo>
                  <a:pt x="66370" y="25341"/>
                </a:lnTo>
                <a:lnTo>
                  <a:pt x="66128" y="25522"/>
                </a:lnTo>
                <a:lnTo>
                  <a:pt x="65947" y="25703"/>
                </a:lnTo>
                <a:lnTo>
                  <a:pt x="65827" y="26005"/>
                </a:lnTo>
                <a:lnTo>
                  <a:pt x="65766" y="26367"/>
                </a:lnTo>
                <a:lnTo>
                  <a:pt x="65766" y="26608"/>
                </a:lnTo>
                <a:lnTo>
                  <a:pt x="65827" y="26789"/>
                </a:lnTo>
                <a:lnTo>
                  <a:pt x="65947" y="27031"/>
                </a:lnTo>
                <a:lnTo>
                  <a:pt x="66068" y="27212"/>
                </a:lnTo>
                <a:lnTo>
                  <a:pt x="66249" y="27332"/>
                </a:lnTo>
                <a:lnTo>
                  <a:pt x="66490" y="27453"/>
                </a:lnTo>
                <a:lnTo>
                  <a:pt x="66671" y="27513"/>
                </a:lnTo>
                <a:lnTo>
                  <a:pt x="67154" y="27513"/>
                </a:lnTo>
                <a:lnTo>
                  <a:pt x="67335" y="27453"/>
                </a:lnTo>
                <a:lnTo>
                  <a:pt x="67576" y="27332"/>
                </a:lnTo>
                <a:lnTo>
                  <a:pt x="67757" y="27212"/>
                </a:lnTo>
                <a:lnTo>
                  <a:pt x="67878" y="27031"/>
                </a:lnTo>
                <a:lnTo>
                  <a:pt x="67999" y="26789"/>
                </a:lnTo>
                <a:lnTo>
                  <a:pt x="68059" y="26608"/>
                </a:lnTo>
                <a:lnTo>
                  <a:pt x="68059" y="26367"/>
                </a:lnTo>
                <a:lnTo>
                  <a:pt x="67999" y="26005"/>
                </a:lnTo>
                <a:lnTo>
                  <a:pt x="67878" y="25703"/>
                </a:lnTo>
                <a:lnTo>
                  <a:pt x="67697" y="25522"/>
                </a:lnTo>
                <a:lnTo>
                  <a:pt x="67456" y="25341"/>
                </a:lnTo>
                <a:lnTo>
                  <a:pt x="67214" y="25221"/>
                </a:lnTo>
                <a:close/>
                <a:moveTo>
                  <a:pt x="72403" y="25221"/>
                </a:moveTo>
                <a:lnTo>
                  <a:pt x="72162" y="25341"/>
                </a:lnTo>
                <a:lnTo>
                  <a:pt x="71921" y="25522"/>
                </a:lnTo>
                <a:lnTo>
                  <a:pt x="71740" y="25703"/>
                </a:lnTo>
                <a:lnTo>
                  <a:pt x="71619" y="26005"/>
                </a:lnTo>
                <a:lnTo>
                  <a:pt x="71559" y="26367"/>
                </a:lnTo>
                <a:lnTo>
                  <a:pt x="71559" y="26608"/>
                </a:lnTo>
                <a:lnTo>
                  <a:pt x="71619" y="26789"/>
                </a:lnTo>
                <a:lnTo>
                  <a:pt x="71740" y="27031"/>
                </a:lnTo>
                <a:lnTo>
                  <a:pt x="71860" y="27212"/>
                </a:lnTo>
                <a:lnTo>
                  <a:pt x="72041" y="27332"/>
                </a:lnTo>
                <a:lnTo>
                  <a:pt x="72283" y="27453"/>
                </a:lnTo>
                <a:lnTo>
                  <a:pt x="72464" y="27513"/>
                </a:lnTo>
                <a:lnTo>
                  <a:pt x="72946" y="27513"/>
                </a:lnTo>
                <a:lnTo>
                  <a:pt x="73127" y="27453"/>
                </a:lnTo>
                <a:lnTo>
                  <a:pt x="73369" y="27332"/>
                </a:lnTo>
                <a:lnTo>
                  <a:pt x="73550" y="27212"/>
                </a:lnTo>
                <a:lnTo>
                  <a:pt x="73670" y="27031"/>
                </a:lnTo>
                <a:lnTo>
                  <a:pt x="73791" y="26789"/>
                </a:lnTo>
                <a:lnTo>
                  <a:pt x="73851" y="26608"/>
                </a:lnTo>
                <a:lnTo>
                  <a:pt x="73851" y="26367"/>
                </a:lnTo>
                <a:lnTo>
                  <a:pt x="73791" y="26005"/>
                </a:lnTo>
                <a:lnTo>
                  <a:pt x="73670" y="25703"/>
                </a:lnTo>
                <a:lnTo>
                  <a:pt x="73489" y="25522"/>
                </a:lnTo>
                <a:lnTo>
                  <a:pt x="73248" y="25341"/>
                </a:lnTo>
                <a:lnTo>
                  <a:pt x="73007" y="25221"/>
                </a:lnTo>
                <a:close/>
                <a:moveTo>
                  <a:pt x="1147" y="28479"/>
                </a:moveTo>
                <a:lnTo>
                  <a:pt x="724" y="30349"/>
                </a:lnTo>
                <a:lnTo>
                  <a:pt x="724" y="30349"/>
                </a:lnTo>
                <a:lnTo>
                  <a:pt x="1026" y="30168"/>
                </a:lnTo>
                <a:lnTo>
                  <a:pt x="1267" y="29927"/>
                </a:lnTo>
                <a:lnTo>
                  <a:pt x="1388" y="29625"/>
                </a:lnTo>
                <a:lnTo>
                  <a:pt x="1448" y="29263"/>
                </a:lnTo>
                <a:lnTo>
                  <a:pt x="1448" y="29022"/>
                </a:lnTo>
                <a:lnTo>
                  <a:pt x="1388" y="28841"/>
                </a:lnTo>
                <a:lnTo>
                  <a:pt x="1267" y="28660"/>
                </a:lnTo>
                <a:lnTo>
                  <a:pt x="1147" y="28479"/>
                </a:lnTo>
                <a:close/>
                <a:moveTo>
                  <a:pt x="74756" y="28479"/>
                </a:moveTo>
                <a:lnTo>
                  <a:pt x="74636" y="28660"/>
                </a:lnTo>
                <a:lnTo>
                  <a:pt x="74515" y="28841"/>
                </a:lnTo>
                <a:lnTo>
                  <a:pt x="74455" y="29022"/>
                </a:lnTo>
                <a:lnTo>
                  <a:pt x="74455" y="29263"/>
                </a:lnTo>
                <a:lnTo>
                  <a:pt x="74515" y="29625"/>
                </a:lnTo>
                <a:lnTo>
                  <a:pt x="74636" y="29927"/>
                </a:lnTo>
                <a:lnTo>
                  <a:pt x="74877" y="30168"/>
                </a:lnTo>
                <a:lnTo>
                  <a:pt x="75179" y="30349"/>
                </a:lnTo>
                <a:lnTo>
                  <a:pt x="74756" y="28479"/>
                </a:lnTo>
                <a:close/>
                <a:moveTo>
                  <a:pt x="5853" y="28117"/>
                </a:moveTo>
                <a:lnTo>
                  <a:pt x="5672" y="28177"/>
                </a:lnTo>
                <a:lnTo>
                  <a:pt x="5431" y="28298"/>
                </a:lnTo>
                <a:lnTo>
                  <a:pt x="5250" y="28418"/>
                </a:lnTo>
                <a:lnTo>
                  <a:pt x="5129" y="28599"/>
                </a:lnTo>
                <a:lnTo>
                  <a:pt x="5008" y="28841"/>
                </a:lnTo>
                <a:lnTo>
                  <a:pt x="4948" y="29022"/>
                </a:lnTo>
                <a:lnTo>
                  <a:pt x="4948" y="29263"/>
                </a:lnTo>
                <a:lnTo>
                  <a:pt x="4948" y="29504"/>
                </a:lnTo>
                <a:lnTo>
                  <a:pt x="5008" y="29685"/>
                </a:lnTo>
                <a:lnTo>
                  <a:pt x="5129" y="29927"/>
                </a:lnTo>
                <a:lnTo>
                  <a:pt x="5250" y="30108"/>
                </a:lnTo>
                <a:lnTo>
                  <a:pt x="5431" y="30228"/>
                </a:lnTo>
                <a:lnTo>
                  <a:pt x="5672" y="30349"/>
                </a:lnTo>
                <a:lnTo>
                  <a:pt x="5853" y="30409"/>
                </a:lnTo>
                <a:lnTo>
                  <a:pt x="6336" y="30409"/>
                </a:lnTo>
                <a:lnTo>
                  <a:pt x="6517" y="30349"/>
                </a:lnTo>
                <a:lnTo>
                  <a:pt x="6758" y="30228"/>
                </a:lnTo>
                <a:lnTo>
                  <a:pt x="6939" y="30108"/>
                </a:lnTo>
                <a:lnTo>
                  <a:pt x="7060" y="29927"/>
                </a:lnTo>
                <a:lnTo>
                  <a:pt x="7180" y="29685"/>
                </a:lnTo>
                <a:lnTo>
                  <a:pt x="7241" y="29504"/>
                </a:lnTo>
                <a:lnTo>
                  <a:pt x="7241" y="29263"/>
                </a:lnTo>
                <a:lnTo>
                  <a:pt x="7241" y="29022"/>
                </a:lnTo>
                <a:lnTo>
                  <a:pt x="7180" y="28841"/>
                </a:lnTo>
                <a:lnTo>
                  <a:pt x="7060" y="28599"/>
                </a:lnTo>
                <a:lnTo>
                  <a:pt x="6939" y="28418"/>
                </a:lnTo>
                <a:lnTo>
                  <a:pt x="6758" y="28298"/>
                </a:lnTo>
                <a:lnTo>
                  <a:pt x="6517" y="28177"/>
                </a:lnTo>
                <a:lnTo>
                  <a:pt x="6336" y="28117"/>
                </a:lnTo>
                <a:close/>
                <a:moveTo>
                  <a:pt x="11645" y="28117"/>
                </a:moveTo>
                <a:lnTo>
                  <a:pt x="11464" y="28177"/>
                </a:lnTo>
                <a:lnTo>
                  <a:pt x="11223" y="28298"/>
                </a:lnTo>
                <a:lnTo>
                  <a:pt x="11042" y="28418"/>
                </a:lnTo>
                <a:lnTo>
                  <a:pt x="10921" y="28599"/>
                </a:lnTo>
                <a:lnTo>
                  <a:pt x="10800" y="28841"/>
                </a:lnTo>
                <a:lnTo>
                  <a:pt x="10740" y="29022"/>
                </a:lnTo>
                <a:lnTo>
                  <a:pt x="10740" y="29263"/>
                </a:lnTo>
                <a:lnTo>
                  <a:pt x="10740" y="29504"/>
                </a:lnTo>
                <a:lnTo>
                  <a:pt x="10800" y="29685"/>
                </a:lnTo>
                <a:lnTo>
                  <a:pt x="10921" y="29927"/>
                </a:lnTo>
                <a:lnTo>
                  <a:pt x="11042" y="30108"/>
                </a:lnTo>
                <a:lnTo>
                  <a:pt x="11223" y="30228"/>
                </a:lnTo>
                <a:lnTo>
                  <a:pt x="11464" y="30349"/>
                </a:lnTo>
                <a:lnTo>
                  <a:pt x="11645" y="30409"/>
                </a:lnTo>
                <a:lnTo>
                  <a:pt x="12128" y="30409"/>
                </a:lnTo>
                <a:lnTo>
                  <a:pt x="12309" y="30349"/>
                </a:lnTo>
                <a:lnTo>
                  <a:pt x="12550" y="30228"/>
                </a:lnTo>
                <a:lnTo>
                  <a:pt x="12731" y="30108"/>
                </a:lnTo>
                <a:lnTo>
                  <a:pt x="12852" y="29927"/>
                </a:lnTo>
                <a:lnTo>
                  <a:pt x="12973" y="29685"/>
                </a:lnTo>
                <a:lnTo>
                  <a:pt x="13033" y="29504"/>
                </a:lnTo>
                <a:lnTo>
                  <a:pt x="13033" y="29263"/>
                </a:lnTo>
                <a:lnTo>
                  <a:pt x="13033" y="29022"/>
                </a:lnTo>
                <a:lnTo>
                  <a:pt x="12973" y="28841"/>
                </a:lnTo>
                <a:lnTo>
                  <a:pt x="12852" y="28599"/>
                </a:lnTo>
                <a:lnTo>
                  <a:pt x="12731" y="28418"/>
                </a:lnTo>
                <a:lnTo>
                  <a:pt x="12550" y="28298"/>
                </a:lnTo>
                <a:lnTo>
                  <a:pt x="12309" y="28177"/>
                </a:lnTo>
                <a:lnTo>
                  <a:pt x="12128" y="28117"/>
                </a:lnTo>
                <a:close/>
                <a:moveTo>
                  <a:pt x="17437" y="28117"/>
                </a:moveTo>
                <a:lnTo>
                  <a:pt x="17256" y="28177"/>
                </a:lnTo>
                <a:lnTo>
                  <a:pt x="17015" y="28298"/>
                </a:lnTo>
                <a:lnTo>
                  <a:pt x="16834" y="28418"/>
                </a:lnTo>
                <a:lnTo>
                  <a:pt x="16713" y="28599"/>
                </a:lnTo>
                <a:lnTo>
                  <a:pt x="16593" y="28841"/>
                </a:lnTo>
                <a:lnTo>
                  <a:pt x="16532" y="29022"/>
                </a:lnTo>
                <a:lnTo>
                  <a:pt x="16532" y="29263"/>
                </a:lnTo>
                <a:lnTo>
                  <a:pt x="16532" y="29504"/>
                </a:lnTo>
                <a:lnTo>
                  <a:pt x="16593" y="29685"/>
                </a:lnTo>
                <a:lnTo>
                  <a:pt x="16713" y="29927"/>
                </a:lnTo>
                <a:lnTo>
                  <a:pt x="16834" y="30108"/>
                </a:lnTo>
                <a:lnTo>
                  <a:pt x="17015" y="30228"/>
                </a:lnTo>
                <a:lnTo>
                  <a:pt x="17256" y="30349"/>
                </a:lnTo>
                <a:lnTo>
                  <a:pt x="17437" y="30409"/>
                </a:lnTo>
                <a:lnTo>
                  <a:pt x="17920" y="30409"/>
                </a:lnTo>
                <a:lnTo>
                  <a:pt x="18101" y="30349"/>
                </a:lnTo>
                <a:lnTo>
                  <a:pt x="18342" y="30228"/>
                </a:lnTo>
                <a:lnTo>
                  <a:pt x="18523" y="30108"/>
                </a:lnTo>
                <a:lnTo>
                  <a:pt x="18644" y="29927"/>
                </a:lnTo>
                <a:lnTo>
                  <a:pt x="18765" y="29685"/>
                </a:lnTo>
                <a:lnTo>
                  <a:pt x="18825" y="29504"/>
                </a:lnTo>
                <a:lnTo>
                  <a:pt x="18825" y="29263"/>
                </a:lnTo>
                <a:lnTo>
                  <a:pt x="18825" y="29022"/>
                </a:lnTo>
                <a:lnTo>
                  <a:pt x="18765" y="28841"/>
                </a:lnTo>
                <a:lnTo>
                  <a:pt x="18644" y="28599"/>
                </a:lnTo>
                <a:lnTo>
                  <a:pt x="18523" y="28418"/>
                </a:lnTo>
                <a:lnTo>
                  <a:pt x="18342" y="28298"/>
                </a:lnTo>
                <a:lnTo>
                  <a:pt x="18101" y="28177"/>
                </a:lnTo>
                <a:lnTo>
                  <a:pt x="17920" y="28117"/>
                </a:lnTo>
                <a:close/>
                <a:moveTo>
                  <a:pt x="23230" y="28117"/>
                </a:moveTo>
                <a:lnTo>
                  <a:pt x="23049" y="28177"/>
                </a:lnTo>
                <a:lnTo>
                  <a:pt x="22807" y="28298"/>
                </a:lnTo>
                <a:lnTo>
                  <a:pt x="22626" y="28418"/>
                </a:lnTo>
                <a:lnTo>
                  <a:pt x="22506" y="28599"/>
                </a:lnTo>
                <a:lnTo>
                  <a:pt x="22385" y="28841"/>
                </a:lnTo>
                <a:lnTo>
                  <a:pt x="22325" y="29022"/>
                </a:lnTo>
                <a:lnTo>
                  <a:pt x="22325" y="29263"/>
                </a:lnTo>
                <a:lnTo>
                  <a:pt x="22325" y="29504"/>
                </a:lnTo>
                <a:lnTo>
                  <a:pt x="22385" y="29685"/>
                </a:lnTo>
                <a:lnTo>
                  <a:pt x="22506" y="29927"/>
                </a:lnTo>
                <a:lnTo>
                  <a:pt x="22626" y="30108"/>
                </a:lnTo>
                <a:lnTo>
                  <a:pt x="22807" y="30228"/>
                </a:lnTo>
                <a:lnTo>
                  <a:pt x="23049" y="30349"/>
                </a:lnTo>
                <a:lnTo>
                  <a:pt x="23230" y="30409"/>
                </a:lnTo>
                <a:lnTo>
                  <a:pt x="23712" y="30409"/>
                </a:lnTo>
                <a:lnTo>
                  <a:pt x="23893" y="30349"/>
                </a:lnTo>
                <a:lnTo>
                  <a:pt x="24135" y="30228"/>
                </a:lnTo>
                <a:lnTo>
                  <a:pt x="24316" y="30108"/>
                </a:lnTo>
                <a:lnTo>
                  <a:pt x="24436" y="29927"/>
                </a:lnTo>
                <a:lnTo>
                  <a:pt x="24557" y="29685"/>
                </a:lnTo>
                <a:lnTo>
                  <a:pt x="24617" y="29504"/>
                </a:lnTo>
                <a:lnTo>
                  <a:pt x="24617" y="29263"/>
                </a:lnTo>
                <a:lnTo>
                  <a:pt x="24617" y="29022"/>
                </a:lnTo>
                <a:lnTo>
                  <a:pt x="24557" y="28841"/>
                </a:lnTo>
                <a:lnTo>
                  <a:pt x="24436" y="28599"/>
                </a:lnTo>
                <a:lnTo>
                  <a:pt x="24316" y="28418"/>
                </a:lnTo>
                <a:lnTo>
                  <a:pt x="24135" y="28298"/>
                </a:lnTo>
                <a:lnTo>
                  <a:pt x="23893" y="28177"/>
                </a:lnTo>
                <a:lnTo>
                  <a:pt x="23712" y="28117"/>
                </a:lnTo>
                <a:close/>
                <a:moveTo>
                  <a:pt x="29022" y="28117"/>
                </a:moveTo>
                <a:lnTo>
                  <a:pt x="28841" y="28177"/>
                </a:lnTo>
                <a:lnTo>
                  <a:pt x="28599" y="28298"/>
                </a:lnTo>
                <a:lnTo>
                  <a:pt x="28418" y="28418"/>
                </a:lnTo>
                <a:lnTo>
                  <a:pt x="28298" y="28599"/>
                </a:lnTo>
                <a:lnTo>
                  <a:pt x="28177" y="28841"/>
                </a:lnTo>
                <a:lnTo>
                  <a:pt x="28117" y="29022"/>
                </a:lnTo>
                <a:lnTo>
                  <a:pt x="28117" y="29263"/>
                </a:lnTo>
                <a:lnTo>
                  <a:pt x="28117" y="29504"/>
                </a:lnTo>
                <a:lnTo>
                  <a:pt x="28177" y="29685"/>
                </a:lnTo>
                <a:lnTo>
                  <a:pt x="28298" y="29927"/>
                </a:lnTo>
                <a:lnTo>
                  <a:pt x="28418" y="30108"/>
                </a:lnTo>
                <a:lnTo>
                  <a:pt x="28599" y="30228"/>
                </a:lnTo>
                <a:lnTo>
                  <a:pt x="28841" y="30349"/>
                </a:lnTo>
                <a:lnTo>
                  <a:pt x="29022" y="30409"/>
                </a:lnTo>
                <a:lnTo>
                  <a:pt x="29505" y="30409"/>
                </a:lnTo>
                <a:lnTo>
                  <a:pt x="29686" y="30349"/>
                </a:lnTo>
                <a:lnTo>
                  <a:pt x="29927" y="30228"/>
                </a:lnTo>
                <a:lnTo>
                  <a:pt x="30108" y="30108"/>
                </a:lnTo>
                <a:lnTo>
                  <a:pt x="30229" y="29927"/>
                </a:lnTo>
                <a:lnTo>
                  <a:pt x="30349" y="29685"/>
                </a:lnTo>
                <a:lnTo>
                  <a:pt x="30410" y="29504"/>
                </a:lnTo>
                <a:lnTo>
                  <a:pt x="30410" y="29263"/>
                </a:lnTo>
                <a:lnTo>
                  <a:pt x="30410" y="29022"/>
                </a:lnTo>
                <a:lnTo>
                  <a:pt x="30349" y="28841"/>
                </a:lnTo>
                <a:lnTo>
                  <a:pt x="30229" y="28599"/>
                </a:lnTo>
                <a:lnTo>
                  <a:pt x="30108" y="28418"/>
                </a:lnTo>
                <a:lnTo>
                  <a:pt x="29927" y="28298"/>
                </a:lnTo>
                <a:lnTo>
                  <a:pt x="29686" y="28177"/>
                </a:lnTo>
                <a:lnTo>
                  <a:pt x="29505" y="28117"/>
                </a:lnTo>
                <a:close/>
                <a:moveTo>
                  <a:pt x="34814" y="28117"/>
                </a:moveTo>
                <a:lnTo>
                  <a:pt x="34633" y="28177"/>
                </a:lnTo>
                <a:lnTo>
                  <a:pt x="34392" y="28298"/>
                </a:lnTo>
                <a:lnTo>
                  <a:pt x="34211" y="28418"/>
                </a:lnTo>
                <a:lnTo>
                  <a:pt x="34090" y="28599"/>
                </a:lnTo>
                <a:lnTo>
                  <a:pt x="33969" y="28841"/>
                </a:lnTo>
                <a:lnTo>
                  <a:pt x="33909" y="29022"/>
                </a:lnTo>
                <a:lnTo>
                  <a:pt x="33909" y="29263"/>
                </a:lnTo>
                <a:lnTo>
                  <a:pt x="33909" y="29504"/>
                </a:lnTo>
                <a:lnTo>
                  <a:pt x="33969" y="29685"/>
                </a:lnTo>
                <a:lnTo>
                  <a:pt x="34090" y="29927"/>
                </a:lnTo>
                <a:lnTo>
                  <a:pt x="34211" y="30108"/>
                </a:lnTo>
                <a:lnTo>
                  <a:pt x="34392" y="30228"/>
                </a:lnTo>
                <a:lnTo>
                  <a:pt x="34633" y="30349"/>
                </a:lnTo>
                <a:lnTo>
                  <a:pt x="34814" y="30409"/>
                </a:lnTo>
                <a:lnTo>
                  <a:pt x="35297" y="30409"/>
                </a:lnTo>
                <a:lnTo>
                  <a:pt x="35478" y="30349"/>
                </a:lnTo>
                <a:lnTo>
                  <a:pt x="35719" y="30228"/>
                </a:lnTo>
                <a:lnTo>
                  <a:pt x="35900" y="30108"/>
                </a:lnTo>
                <a:lnTo>
                  <a:pt x="36021" y="29927"/>
                </a:lnTo>
                <a:lnTo>
                  <a:pt x="36141" y="29685"/>
                </a:lnTo>
                <a:lnTo>
                  <a:pt x="36202" y="29504"/>
                </a:lnTo>
                <a:lnTo>
                  <a:pt x="36202" y="29263"/>
                </a:lnTo>
                <a:lnTo>
                  <a:pt x="36202" y="29022"/>
                </a:lnTo>
                <a:lnTo>
                  <a:pt x="36141" y="28841"/>
                </a:lnTo>
                <a:lnTo>
                  <a:pt x="36021" y="28599"/>
                </a:lnTo>
                <a:lnTo>
                  <a:pt x="35900" y="28418"/>
                </a:lnTo>
                <a:lnTo>
                  <a:pt x="35719" y="28298"/>
                </a:lnTo>
                <a:lnTo>
                  <a:pt x="35478" y="28177"/>
                </a:lnTo>
                <a:lnTo>
                  <a:pt x="35297" y="28117"/>
                </a:lnTo>
                <a:close/>
                <a:moveTo>
                  <a:pt x="40606" y="28117"/>
                </a:moveTo>
                <a:lnTo>
                  <a:pt x="40425" y="28177"/>
                </a:lnTo>
                <a:lnTo>
                  <a:pt x="40184" y="28298"/>
                </a:lnTo>
                <a:lnTo>
                  <a:pt x="40003" y="28418"/>
                </a:lnTo>
                <a:lnTo>
                  <a:pt x="39882" y="28599"/>
                </a:lnTo>
                <a:lnTo>
                  <a:pt x="39762" y="28841"/>
                </a:lnTo>
                <a:lnTo>
                  <a:pt x="39701" y="29022"/>
                </a:lnTo>
                <a:lnTo>
                  <a:pt x="39701" y="29263"/>
                </a:lnTo>
                <a:lnTo>
                  <a:pt x="39701" y="29504"/>
                </a:lnTo>
                <a:lnTo>
                  <a:pt x="39762" y="29685"/>
                </a:lnTo>
                <a:lnTo>
                  <a:pt x="39882" y="29927"/>
                </a:lnTo>
                <a:lnTo>
                  <a:pt x="40003" y="30108"/>
                </a:lnTo>
                <a:lnTo>
                  <a:pt x="40184" y="30228"/>
                </a:lnTo>
                <a:lnTo>
                  <a:pt x="40425" y="30349"/>
                </a:lnTo>
                <a:lnTo>
                  <a:pt x="40606" y="30409"/>
                </a:lnTo>
                <a:lnTo>
                  <a:pt x="41089" y="30409"/>
                </a:lnTo>
                <a:lnTo>
                  <a:pt x="41270" y="30349"/>
                </a:lnTo>
                <a:lnTo>
                  <a:pt x="41511" y="30228"/>
                </a:lnTo>
                <a:lnTo>
                  <a:pt x="41692" y="30108"/>
                </a:lnTo>
                <a:lnTo>
                  <a:pt x="41813" y="29927"/>
                </a:lnTo>
                <a:lnTo>
                  <a:pt x="41934" y="29685"/>
                </a:lnTo>
                <a:lnTo>
                  <a:pt x="41994" y="29504"/>
                </a:lnTo>
                <a:lnTo>
                  <a:pt x="41994" y="29263"/>
                </a:lnTo>
                <a:lnTo>
                  <a:pt x="41994" y="29022"/>
                </a:lnTo>
                <a:lnTo>
                  <a:pt x="41934" y="28841"/>
                </a:lnTo>
                <a:lnTo>
                  <a:pt x="41813" y="28599"/>
                </a:lnTo>
                <a:lnTo>
                  <a:pt x="41692" y="28418"/>
                </a:lnTo>
                <a:lnTo>
                  <a:pt x="41511" y="28298"/>
                </a:lnTo>
                <a:lnTo>
                  <a:pt x="41270" y="28177"/>
                </a:lnTo>
                <a:lnTo>
                  <a:pt x="41089" y="28117"/>
                </a:lnTo>
                <a:close/>
                <a:moveTo>
                  <a:pt x="46399" y="28117"/>
                </a:moveTo>
                <a:lnTo>
                  <a:pt x="46218" y="28177"/>
                </a:lnTo>
                <a:lnTo>
                  <a:pt x="45976" y="28298"/>
                </a:lnTo>
                <a:lnTo>
                  <a:pt x="45795" y="28418"/>
                </a:lnTo>
                <a:lnTo>
                  <a:pt x="45674" y="28599"/>
                </a:lnTo>
                <a:lnTo>
                  <a:pt x="45554" y="28841"/>
                </a:lnTo>
                <a:lnTo>
                  <a:pt x="45493" y="29022"/>
                </a:lnTo>
                <a:lnTo>
                  <a:pt x="45493" y="29263"/>
                </a:lnTo>
                <a:lnTo>
                  <a:pt x="45493" y="29504"/>
                </a:lnTo>
                <a:lnTo>
                  <a:pt x="45554" y="29685"/>
                </a:lnTo>
                <a:lnTo>
                  <a:pt x="45674" y="29927"/>
                </a:lnTo>
                <a:lnTo>
                  <a:pt x="45795" y="30108"/>
                </a:lnTo>
                <a:lnTo>
                  <a:pt x="45976" y="30228"/>
                </a:lnTo>
                <a:lnTo>
                  <a:pt x="46218" y="30349"/>
                </a:lnTo>
                <a:lnTo>
                  <a:pt x="46399" y="30409"/>
                </a:lnTo>
                <a:lnTo>
                  <a:pt x="46881" y="30409"/>
                </a:lnTo>
                <a:lnTo>
                  <a:pt x="47062" y="30349"/>
                </a:lnTo>
                <a:lnTo>
                  <a:pt x="47304" y="30228"/>
                </a:lnTo>
                <a:lnTo>
                  <a:pt x="47485" y="30108"/>
                </a:lnTo>
                <a:lnTo>
                  <a:pt x="47605" y="29927"/>
                </a:lnTo>
                <a:lnTo>
                  <a:pt x="47726" y="29685"/>
                </a:lnTo>
                <a:lnTo>
                  <a:pt x="47786" y="29504"/>
                </a:lnTo>
                <a:lnTo>
                  <a:pt x="47786" y="29263"/>
                </a:lnTo>
                <a:lnTo>
                  <a:pt x="47786" y="29022"/>
                </a:lnTo>
                <a:lnTo>
                  <a:pt x="47726" y="28841"/>
                </a:lnTo>
                <a:lnTo>
                  <a:pt x="47605" y="28599"/>
                </a:lnTo>
                <a:lnTo>
                  <a:pt x="47485" y="28418"/>
                </a:lnTo>
                <a:lnTo>
                  <a:pt x="47304" y="28298"/>
                </a:lnTo>
                <a:lnTo>
                  <a:pt x="47062" y="28177"/>
                </a:lnTo>
                <a:lnTo>
                  <a:pt x="46881" y="28117"/>
                </a:lnTo>
                <a:close/>
                <a:moveTo>
                  <a:pt x="52191" y="28117"/>
                </a:moveTo>
                <a:lnTo>
                  <a:pt x="52010" y="28177"/>
                </a:lnTo>
                <a:lnTo>
                  <a:pt x="51768" y="28298"/>
                </a:lnTo>
                <a:lnTo>
                  <a:pt x="51587" y="28418"/>
                </a:lnTo>
                <a:lnTo>
                  <a:pt x="51467" y="28599"/>
                </a:lnTo>
                <a:lnTo>
                  <a:pt x="51346" y="28841"/>
                </a:lnTo>
                <a:lnTo>
                  <a:pt x="51286" y="29022"/>
                </a:lnTo>
                <a:lnTo>
                  <a:pt x="51286" y="29263"/>
                </a:lnTo>
                <a:lnTo>
                  <a:pt x="51286" y="29504"/>
                </a:lnTo>
                <a:lnTo>
                  <a:pt x="51346" y="29685"/>
                </a:lnTo>
                <a:lnTo>
                  <a:pt x="51467" y="29927"/>
                </a:lnTo>
                <a:lnTo>
                  <a:pt x="51587" y="30108"/>
                </a:lnTo>
                <a:lnTo>
                  <a:pt x="51768" y="30228"/>
                </a:lnTo>
                <a:lnTo>
                  <a:pt x="52010" y="30349"/>
                </a:lnTo>
                <a:lnTo>
                  <a:pt x="52191" y="30409"/>
                </a:lnTo>
                <a:lnTo>
                  <a:pt x="52673" y="30409"/>
                </a:lnTo>
                <a:lnTo>
                  <a:pt x="52854" y="30349"/>
                </a:lnTo>
                <a:lnTo>
                  <a:pt x="53096" y="30228"/>
                </a:lnTo>
                <a:lnTo>
                  <a:pt x="53277" y="30108"/>
                </a:lnTo>
                <a:lnTo>
                  <a:pt x="53397" y="29927"/>
                </a:lnTo>
                <a:lnTo>
                  <a:pt x="53518" y="29685"/>
                </a:lnTo>
                <a:lnTo>
                  <a:pt x="53578" y="29504"/>
                </a:lnTo>
                <a:lnTo>
                  <a:pt x="53578" y="29263"/>
                </a:lnTo>
                <a:lnTo>
                  <a:pt x="53578" y="29022"/>
                </a:lnTo>
                <a:lnTo>
                  <a:pt x="53518" y="28841"/>
                </a:lnTo>
                <a:lnTo>
                  <a:pt x="53397" y="28599"/>
                </a:lnTo>
                <a:lnTo>
                  <a:pt x="53277" y="28418"/>
                </a:lnTo>
                <a:lnTo>
                  <a:pt x="53096" y="28298"/>
                </a:lnTo>
                <a:lnTo>
                  <a:pt x="52854" y="28177"/>
                </a:lnTo>
                <a:lnTo>
                  <a:pt x="52673" y="28117"/>
                </a:lnTo>
                <a:close/>
                <a:moveTo>
                  <a:pt x="57983" y="28117"/>
                </a:moveTo>
                <a:lnTo>
                  <a:pt x="57802" y="28177"/>
                </a:lnTo>
                <a:lnTo>
                  <a:pt x="57561" y="28298"/>
                </a:lnTo>
                <a:lnTo>
                  <a:pt x="57380" y="28418"/>
                </a:lnTo>
                <a:lnTo>
                  <a:pt x="57259" y="28599"/>
                </a:lnTo>
                <a:lnTo>
                  <a:pt x="57138" y="28841"/>
                </a:lnTo>
                <a:lnTo>
                  <a:pt x="57078" y="29022"/>
                </a:lnTo>
                <a:lnTo>
                  <a:pt x="57078" y="29263"/>
                </a:lnTo>
                <a:lnTo>
                  <a:pt x="57078" y="29504"/>
                </a:lnTo>
                <a:lnTo>
                  <a:pt x="57138" y="29685"/>
                </a:lnTo>
                <a:lnTo>
                  <a:pt x="57259" y="29927"/>
                </a:lnTo>
                <a:lnTo>
                  <a:pt x="57380" y="30108"/>
                </a:lnTo>
                <a:lnTo>
                  <a:pt x="57561" y="30228"/>
                </a:lnTo>
                <a:lnTo>
                  <a:pt x="57802" y="30349"/>
                </a:lnTo>
                <a:lnTo>
                  <a:pt x="57983" y="30409"/>
                </a:lnTo>
                <a:lnTo>
                  <a:pt x="58466" y="30409"/>
                </a:lnTo>
                <a:lnTo>
                  <a:pt x="58647" y="30349"/>
                </a:lnTo>
                <a:lnTo>
                  <a:pt x="58888" y="30228"/>
                </a:lnTo>
                <a:lnTo>
                  <a:pt x="59069" y="30108"/>
                </a:lnTo>
                <a:lnTo>
                  <a:pt x="59190" y="29927"/>
                </a:lnTo>
                <a:lnTo>
                  <a:pt x="59310" y="29685"/>
                </a:lnTo>
                <a:lnTo>
                  <a:pt x="59371" y="29504"/>
                </a:lnTo>
                <a:lnTo>
                  <a:pt x="59371" y="29263"/>
                </a:lnTo>
                <a:lnTo>
                  <a:pt x="59371" y="29022"/>
                </a:lnTo>
                <a:lnTo>
                  <a:pt x="59310" y="28841"/>
                </a:lnTo>
                <a:lnTo>
                  <a:pt x="59190" y="28599"/>
                </a:lnTo>
                <a:lnTo>
                  <a:pt x="59069" y="28418"/>
                </a:lnTo>
                <a:lnTo>
                  <a:pt x="58888" y="28298"/>
                </a:lnTo>
                <a:lnTo>
                  <a:pt x="58647" y="28177"/>
                </a:lnTo>
                <a:lnTo>
                  <a:pt x="58466" y="28117"/>
                </a:lnTo>
                <a:close/>
                <a:moveTo>
                  <a:pt x="63775" y="28117"/>
                </a:moveTo>
                <a:lnTo>
                  <a:pt x="63594" y="28177"/>
                </a:lnTo>
                <a:lnTo>
                  <a:pt x="63353" y="28298"/>
                </a:lnTo>
                <a:lnTo>
                  <a:pt x="63172" y="28418"/>
                </a:lnTo>
                <a:lnTo>
                  <a:pt x="63051" y="28599"/>
                </a:lnTo>
                <a:lnTo>
                  <a:pt x="62931" y="28841"/>
                </a:lnTo>
                <a:lnTo>
                  <a:pt x="62870" y="29022"/>
                </a:lnTo>
                <a:lnTo>
                  <a:pt x="62870" y="29263"/>
                </a:lnTo>
                <a:lnTo>
                  <a:pt x="62870" y="29504"/>
                </a:lnTo>
                <a:lnTo>
                  <a:pt x="62931" y="29685"/>
                </a:lnTo>
                <a:lnTo>
                  <a:pt x="63051" y="29927"/>
                </a:lnTo>
                <a:lnTo>
                  <a:pt x="63172" y="30108"/>
                </a:lnTo>
                <a:lnTo>
                  <a:pt x="63353" y="30228"/>
                </a:lnTo>
                <a:lnTo>
                  <a:pt x="63594" y="30349"/>
                </a:lnTo>
                <a:lnTo>
                  <a:pt x="63775" y="30409"/>
                </a:lnTo>
                <a:lnTo>
                  <a:pt x="64258" y="30409"/>
                </a:lnTo>
                <a:lnTo>
                  <a:pt x="64439" y="30349"/>
                </a:lnTo>
                <a:lnTo>
                  <a:pt x="64680" y="30228"/>
                </a:lnTo>
                <a:lnTo>
                  <a:pt x="64861" y="30108"/>
                </a:lnTo>
                <a:lnTo>
                  <a:pt x="64982" y="29927"/>
                </a:lnTo>
                <a:lnTo>
                  <a:pt x="65103" y="29685"/>
                </a:lnTo>
                <a:lnTo>
                  <a:pt x="65163" y="29504"/>
                </a:lnTo>
                <a:lnTo>
                  <a:pt x="65163" y="29263"/>
                </a:lnTo>
                <a:lnTo>
                  <a:pt x="65163" y="29022"/>
                </a:lnTo>
                <a:lnTo>
                  <a:pt x="65103" y="28841"/>
                </a:lnTo>
                <a:lnTo>
                  <a:pt x="64982" y="28599"/>
                </a:lnTo>
                <a:lnTo>
                  <a:pt x="64861" y="28418"/>
                </a:lnTo>
                <a:lnTo>
                  <a:pt x="64680" y="28298"/>
                </a:lnTo>
                <a:lnTo>
                  <a:pt x="64439" y="28177"/>
                </a:lnTo>
                <a:lnTo>
                  <a:pt x="64258" y="28117"/>
                </a:lnTo>
                <a:close/>
                <a:moveTo>
                  <a:pt x="69567" y="28117"/>
                </a:moveTo>
                <a:lnTo>
                  <a:pt x="69386" y="28177"/>
                </a:lnTo>
                <a:lnTo>
                  <a:pt x="69145" y="28298"/>
                </a:lnTo>
                <a:lnTo>
                  <a:pt x="68964" y="28418"/>
                </a:lnTo>
                <a:lnTo>
                  <a:pt x="68843" y="28599"/>
                </a:lnTo>
                <a:lnTo>
                  <a:pt x="68723" y="28841"/>
                </a:lnTo>
                <a:lnTo>
                  <a:pt x="68662" y="29022"/>
                </a:lnTo>
                <a:lnTo>
                  <a:pt x="68662" y="29263"/>
                </a:lnTo>
                <a:lnTo>
                  <a:pt x="68662" y="29504"/>
                </a:lnTo>
                <a:lnTo>
                  <a:pt x="68723" y="29685"/>
                </a:lnTo>
                <a:lnTo>
                  <a:pt x="68843" y="29927"/>
                </a:lnTo>
                <a:lnTo>
                  <a:pt x="68964" y="30108"/>
                </a:lnTo>
                <a:lnTo>
                  <a:pt x="69145" y="30228"/>
                </a:lnTo>
                <a:lnTo>
                  <a:pt x="69386" y="30349"/>
                </a:lnTo>
                <a:lnTo>
                  <a:pt x="69567" y="30409"/>
                </a:lnTo>
                <a:lnTo>
                  <a:pt x="70050" y="30409"/>
                </a:lnTo>
                <a:lnTo>
                  <a:pt x="70231" y="30349"/>
                </a:lnTo>
                <a:lnTo>
                  <a:pt x="70472" y="30228"/>
                </a:lnTo>
                <a:lnTo>
                  <a:pt x="70653" y="30108"/>
                </a:lnTo>
                <a:lnTo>
                  <a:pt x="70774" y="29927"/>
                </a:lnTo>
                <a:lnTo>
                  <a:pt x="70895" y="29685"/>
                </a:lnTo>
                <a:lnTo>
                  <a:pt x="70955" y="29504"/>
                </a:lnTo>
                <a:lnTo>
                  <a:pt x="70955" y="29263"/>
                </a:lnTo>
                <a:lnTo>
                  <a:pt x="70955" y="29022"/>
                </a:lnTo>
                <a:lnTo>
                  <a:pt x="70895" y="28841"/>
                </a:lnTo>
                <a:lnTo>
                  <a:pt x="70774" y="28599"/>
                </a:lnTo>
                <a:lnTo>
                  <a:pt x="70653" y="28418"/>
                </a:lnTo>
                <a:lnTo>
                  <a:pt x="70472" y="28298"/>
                </a:lnTo>
                <a:lnTo>
                  <a:pt x="70231" y="28177"/>
                </a:lnTo>
                <a:lnTo>
                  <a:pt x="70050" y="28117"/>
                </a:lnTo>
                <a:close/>
                <a:moveTo>
                  <a:pt x="2957" y="31013"/>
                </a:moveTo>
                <a:lnTo>
                  <a:pt x="2776" y="31073"/>
                </a:lnTo>
                <a:lnTo>
                  <a:pt x="2534" y="31194"/>
                </a:lnTo>
                <a:lnTo>
                  <a:pt x="2353" y="31314"/>
                </a:lnTo>
                <a:lnTo>
                  <a:pt x="2233" y="31495"/>
                </a:lnTo>
                <a:lnTo>
                  <a:pt x="2112" y="31737"/>
                </a:lnTo>
                <a:lnTo>
                  <a:pt x="2052" y="31918"/>
                </a:lnTo>
                <a:lnTo>
                  <a:pt x="2052" y="32159"/>
                </a:lnTo>
                <a:lnTo>
                  <a:pt x="2052" y="32401"/>
                </a:lnTo>
                <a:lnTo>
                  <a:pt x="2112" y="32582"/>
                </a:lnTo>
                <a:lnTo>
                  <a:pt x="2233" y="32823"/>
                </a:lnTo>
                <a:lnTo>
                  <a:pt x="2353" y="33004"/>
                </a:lnTo>
                <a:lnTo>
                  <a:pt x="2534" y="33125"/>
                </a:lnTo>
                <a:lnTo>
                  <a:pt x="2776" y="33245"/>
                </a:lnTo>
                <a:lnTo>
                  <a:pt x="2957" y="33306"/>
                </a:lnTo>
                <a:lnTo>
                  <a:pt x="3439" y="33306"/>
                </a:lnTo>
                <a:lnTo>
                  <a:pt x="3620" y="33245"/>
                </a:lnTo>
                <a:lnTo>
                  <a:pt x="3862" y="33125"/>
                </a:lnTo>
                <a:lnTo>
                  <a:pt x="4043" y="33004"/>
                </a:lnTo>
                <a:lnTo>
                  <a:pt x="4164" y="32823"/>
                </a:lnTo>
                <a:lnTo>
                  <a:pt x="4284" y="32582"/>
                </a:lnTo>
                <a:lnTo>
                  <a:pt x="4345" y="32401"/>
                </a:lnTo>
                <a:lnTo>
                  <a:pt x="4345" y="32159"/>
                </a:lnTo>
                <a:lnTo>
                  <a:pt x="4345" y="31918"/>
                </a:lnTo>
                <a:lnTo>
                  <a:pt x="4284" y="31737"/>
                </a:lnTo>
                <a:lnTo>
                  <a:pt x="4164" y="31495"/>
                </a:lnTo>
                <a:lnTo>
                  <a:pt x="4043" y="31314"/>
                </a:lnTo>
                <a:lnTo>
                  <a:pt x="3862" y="31194"/>
                </a:lnTo>
                <a:lnTo>
                  <a:pt x="3620" y="31073"/>
                </a:lnTo>
                <a:lnTo>
                  <a:pt x="3439" y="31013"/>
                </a:lnTo>
                <a:close/>
                <a:moveTo>
                  <a:pt x="8749" y="31013"/>
                </a:moveTo>
                <a:lnTo>
                  <a:pt x="8568" y="31073"/>
                </a:lnTo>
                <a:lnTo>
                  <a:pt x="8327" y="31194"/>
                </a:lnTo>
                <a:lnTo>
                  <a:pt x="8146" y="31314"/>
                </a:lnTo>
                <a:lnTo>
                  <a:pt x="8025" y="31495"/>
                </a:lnTo>
                <a:lnTo>
                  <a:pt x="7904" y="31737"/>
                </a:lnTo>
                <a:lnTo>
                  <a:pt x="7844" y="31918"/>
                </a:lnTo>
                <a:lnTo>
                  <a:pt x="7844" y="32159"/>
                </a:lnTo>
                <a:lnTo>
                  <a:pt x="7844" y="32401"/>
                </a:lnTo>
                <a:lnTo>
                  <a:pt x="7904" y="32582"/>
                </a:lnTo>
                <a:lnTo>
                  <a:pt x="8025" y="32823"/>
                </a:lnTo>
                <a:lnTo>
                  <a:pt x="8146" y="33004"/>
                </a:lnTo>
                <a:lnTo>
                  <a:pt x="8327" y="33125"/>
                </a:lnTo>
                <a:lnTo>
                  <a:pt x="8568" y="33245"/>
                </a:lnTo>
                <a:lnTo>
                  <a:pt x="8749" y="33306"/>
                </a:lnTo>
                <a:lnTo>
                  <a:pt x="9232" y="33306"/>
                </a:lnTo>
                <a:lnTo>
                  <a:pt x="9413" y="33245"/>
                </a:lnTo>
                <a:lnTo>
                  <a:pt x="9654" y="33125"/>
                </a:lnTo>
                <a:lnTo>
                  <a:pt x="9835" y="33004"/>
                </a:lnTo>
                <a:lnTo>
                  <a:pt x="9956" y="32823"/>
                </a:lnTo>
                <a:lnTo>
                  <a:pt x="10076" y="32582"/>
                </a:lnTo>
                <a:lnTo>
                  <a:pt x="10137" y="32401"/>
                </a:lnTo>
                <a:lnTo>
                  <a:pt x="10137" y="32159"/>
                </a:lnTo>
                <a:lnTo>
                  <a:pt x="10137" y="31918"/>
                </a:lnTo>
                <a:lnTo>
                  <a:pt x="10076" y="31737"/>
                </a:lnTo>
                <a:lnTo>
                  <a:pt x="9956" y="31495"/>
                </a:lnTo>
                <a:lnTo>
                  <a:pt x="9835" y="31314"/>
                </a:lnTo>
                <a:lnTo>
                  <a:pt x="9654" y="31194"/>
                </a:lnTo>
                <a:lnTo>
                  <a:pt x="9413" y="31073"/>
                </a:lnTo>
                <a:lnTo>
                  <a:pt x="9232" y="31013"/>
                </a:lnTo>
                <a:close/>
                <a:moveTo>
                  <a:pt x="14541" y="31013"/>
                </a:moveTo>
                <a:lnTo>
                  <a:pt x="14360" y="31073"/>
                </a:lnTo>
                <a:lnTo>
                  <a:pt x="14119" y="31194"/>
                </a:lnTo>
                <a:lnTo>
                  <a:pt x="13938" y="31314"/>
                </a:lnTo>
                <a:lnTo>
                  <a:pt x="13817" y="31495"/>
                </a:lnTo>
                <a:lnTo>
                  <a:pt x="13697" y="31737"/>
                </a:lnTo>
                <a:lnTo>
                  <a:pt x="13636" y="31918"/>
                </a:lnTo>
                <a:lnTo>
                  <a:pt x="13636" y="32159"/>
                </a:lnTo>
                <a:lnTo>
                  <a:pt x="13636" y="32401"/>
                </a:lnTo>
                <a:lnTo>
                  <a:pt x="13697" y="32582"/>
                </a:lnTo>
                <a:lnTo>
                  <a:pt x="13817" y="32823"/>
                </a:lnTo>
                <a:lnTo>
                  <a:pt x="13938" y="33004"/>
                </a:lnTo>
                <a:lnTo>
                  <a:pt x="14119" y="33125"/>
                </a:lnTo>
                <a:lnTo>
                  <a:pt x="14360" y="33245"/>
                </a:lnTo>
                <a:lnTo>
                  <a:pt x="14541" y="33306"/>
                </a:lnTo>
                <a:lnTo>
                  <a:pt x="15024" y="33306"/>
                </a:lnTo>
                <a:lnTo>
                  <a:pt x="15205" y="33245"/>
                </a:lnTo>
                <a:lnTo>
                  <a:pt x="15446" y="33125"/>
                </a:lnTo>
                <a:lnTo>
                  <a:pt x="15627" y="33004"/>
                </a:lnTo>
                <a:lnTo>
                  <a:pt x="15748" y="32823"/>
                </a:lnTo>
                <a:lnTo>
                  <a:pt x="15869" y="32582"/>
                </a:lnTo>
                <a:lnTo>
                  <a:pt x="15929" y="32401"/>
                </a:lnTo>
                <a:lnTo>
                  <a:pt x="15929" y="32159"/>
                </a:lnTo>
                <a:lnTo>
                  <a:pt x="15929" y="31918"/>
                </a:lnTo>
                <a:lnTo>
                  <a:pt x="15869" y="31737"/>
                </a:lnTo>
                <a:lnTo>
                  <a:pt x="15748" y="31495"/>
                </a:lnTo>
                <a:lnTo>
                  <a:pt x="15627" y="31314"/>
                </a:lnTo>
                <a:lnTo>
                  <a:pt x="15446" y="31194"/>
                </a:lnTo>
                <a:lnTo>
                  <a:pt x="15205" y="31073"/>
                </a:lnTo>
                <a:lnTo>
                  <a:pt x="15024" y="31013"/>
                </a:lnTo>
                <a:close/>
                <a:moveTo>
                  <a:pt x="20333" y="31013"/>
                </a:moveTo>
                <a:lnTo>
                  <a:pt x="20152" y="31073"/>
                </a:lnTo>
                <a:lnTo>
                  <a:pt x="19911" y="31194"/>
                </a:lnTo>
                <a:lnTo>
                  <a:pt x="19730" y="31314"/>
                </a:lnTo>
                <a:lnTo>
                  <a:pt x="19609" y="31495"/>
                </a:lnTo>
                <a:lnTo>
                  <a:pt x="19489" y="31737"/>
                </a:lnTo>
                <a:lnTo>
                  <a:pt x="19428" y="31918"/>
                </a:lnTo>
                <a:lnTo>
                  <a:pt x="19428" y="32159"/>
                </a:lnTo>
                <a:lnTo>
                  <a:pt x="19428" y="32401"/>
                </a:lnTo>
                <a:lnTo>
                  <a:pt x="19489" y="32582"/>
                </a:lnTo>
                <a:lnTo>
                  <a:pt x="19609" y="32823"/>
                </a:lnTo>
                <a:lnTo>
                  <a:pt x="19730" y="33004"/>
                </a:lnTo>
                <a:lnTo>
                  <a:pt x="19911" y="33125"/>
                </a:lnTo>
                <a:lnTo>
                  <a:pt x="20152" y="33245"/>
                </a:lnTo>
                <a:lnTo>
                  <a:pt x="20333" y="33306"/>
                </a:lnTo>
                <a:lnTo>
                  <a:pt x="20816" y="33306"/>
                </a:lnTo>
                <a:lnTo>
                  <a:pt x="20997" y="33245"/>
                </a:lnTo>
                <a:lnTo>
                  <a:pt x="21239" y="33125"/>
                </a:lnTo>
                <a:lnTo>
                  <a:pt x="21420" y="33004"/>
                </a:lnTo>
                <a:lnTo>
                  <a:pt x="21540" y="32823"/>
                </a:lnTo>
                <a:lnTo>
                  <a:pt x="21661" y="32582"/>
                </a:lnTo>
                <a:lnTo>
                  <a:pt x="21721" y="32401"/>
                </a:lnTo>
                <a:lnTo>
                  <a:pt x="21721" y="32159"/>
                </a:lnTo>
                <a:lnTo>
                  <a:pt x="21721" y="31918"/>
                </a:lnTo>
                <a:lnTo>
                  <a:pt x="21661" y="31737"/>
                </a:lnTo>
                <a:lnTo>
                  <a:pt x="21540" y="31495"/>
                </a:lnTo>
                <a:lnTo>
                  <a:pt x="21420" y="31314"/>
                </a:lnTo>
                <a:lnTo>
                  <a:pt x="21239" y="31194"/>
                </a:lnTo>
                <a:lnTo>
                  <a:pt x="20997" y="31073"/>
                </a:lnTo>
                <a:lnTo>
                  <a:pt x="20816" y="31013"/>
                </a:lnTo>
                <a:close/>
                <a:moveTo>
                  <a:pt x="26126" y="31013"/>
                </a:moveTo>
                <a:lnTo>
                  <a:pt x="25945" y="31073"/>
                </a:lnTo>
                <a:lnTo>
                  <a:pt x="25703" y="31194"/>
                </a:lnTo>
                <a:lnTo>
                  <a:pt x="25522" y="31314"/>
                </a:lnTo>
                <a:lnTo>
                  <a:pt x="25402" y="31495"/>
                </a:lnTo>
                <a:lnTo>
                  <a:pt x="25281" y="31737"/>
                </a:lnTo>
                <a:lnTo>
                  <a:pt x="25221" y="31918"/>
                </a:lnTo>
                <a:lnTo>
                  <a:pt x="25221" y="32159"/>
                </a:lnTo>
                <a:lnTo>
                  <a:pt x="25221" y="32401"/>
                </a:lnTo>
                <a:lnTo>
                  <a:pt x="25281" y="32582"/>
                </a:lnTo>
                <a:lnTo>
                  <a:pt x="25402" y="32823"/>
                </a:lnTo>
                <a:lnTo>
                  <a:pt x="25522" y="33004"/>
                </a:lnTo>
                <a:lnTo>
                  <a:pt x="25703" y="33125"/>
                </a:lnTo>
                <a:lnTo>
                  <a:pt x="25945" y="33245"/>
                </a:lnTo>
                <a:lnTo>
                  <a:pt x="26126" y="33306"/>
                </a:lnTo>
                <a:lnTo>
                  <a:pt x="26608" y="33306"/>
                </a:lnTo>
                <a:lnTo>
                  <a:pt x="26789" y="33245"/>
                </a:lnTo>
                <a:lnTo>
                  <a:pt x="27031" y="33125"/>
                </a:lnTo>
                <a:lnTo>
                  <a:pt x="27212" y="33004"/>
                </a:lnTo>
                <a:lnTo>
                  <a:pt x="27332" y="32823"/>
                </a:lnTo>
                <a:lnTo>
                  <a:pt x="27453" y="32582"/>
                </a:lnTo>
                <a:lnTo>
                  <a:pt x="27513" y="32401"/>
                </a:lnTo>
                <a:lnTo>
                  <a:pt x="27513" y="32159"/>
                </a:lnTo>
                <a:lnTo>
                  <a:pt x="27513" y="31918"/>
                </a:lnTo>
                <a:lnTo>
                  <a:pt x="27453" y="31737"/>
                </a:lnTo>
                <a:lnTo>
                  <a:pt x="27332" y="31495"/>
                </a:lnTo>
                <a:lnTo>
                  <a:pt x="27212" y="31314"/>
                </a:lnTo>
                <a:lnTo>
                  <a:pt x="27031" y="31194"/>
                </a:lnTo>
                <a:lnTo>
                  <a:pt x="26789" y="31073"/>
                </a:lnTo>
                <a:lnTo>
                  <a:pt x="26608" y="31013"/>
                </a:lnTo>
                <a:close/>
                <a:moveTo>
                  <a:pt x="31918" y="31013"/>
                </a:moveTo>
                <a:lnTo>
                  <a:pt x="31737" y="31073"/>
                </a:lnTo>
                <a:lnTo>
                  <a:pt x="31496" y="31194"/>
                </a:lnTo>
                <a:lnTo>
                  <a:pt x="31315" y="31314"/>
                </a:lnTo>
                <a:lnTo>
                  <a:pt x="31194" y="31495"/>
                </a:lnTo>
                <a:lnTo>
                  <a:pt x="31073" y="31737"/>
                </a:lnTo>
                <a:lnTo>
                  <a:pt x="31013" y="31918"/>
                </a:lnTo>
                <a:lnTo>
                  <a:pt x="31013" y="32159"/>
                </a:lnTo>
                <a:lnTo>
                  <a:pt x="31013" y="32401"/>
                </a:lnTo>
                <a:lnTo>
                  <a:pt x="31073" y="32582"/>
                </a:lnTo>
                <a:lnTo>
                  <a:pt x="31194" y="32823"/>
                </a:lnTo>
                <a:lnTo>
                  <a:pt x="31315" y="33004"/>
                </a:lnTo>
                <a:lnTo>
                  <a:pt x="31496" y="33125"/>
                </a:lnTo>
                <a:lnTo>
                  <a:pt x="31737" y="33245"/>
                </a:lnTo>
                <a:lnTo>
                  <a:pt x="31918" y="33306"/>
                </a:lnTo>
                <a:lnTo>
                  <a:pt x="32401" y="33306"/>
                </a:lnTo>
                <a:lnTo>
                  <a:pt x="32582" y="33245"/>
                </a:lnTo>
                <a:lnTo>
                  <a:pt x="32823" y="33125"/>
                </a:lnTo>
                <a:lnTo>
                  <a:pt x="33004" y="33004"/>
                </a:lnTo>
                <a:lnTo>
                  <a:pt x="33125" y="32823"/>
                </a:lnTo>
                <a:lnTo>
                  <a:pt x="33245" y="32582"/>
                </a:lnTo>
                <a:lnTo>
                  <a:pt x="33306" y="32401"/>
                </a:lnTo>
                <a:lnTo>
                  <a:pt x="33306" y="32159"/>
                </a:lnTo>
                <a:lnTo>
                  <a:pt x="33306" y="31918"/>
                </a:lnTo>
                <a:lnTo>
                  <a:pt x="33245" y="31737"/>
                </a:lnTo>
                <a:lnTo>
                  <a:pt x="33125" y="31495"/>
                </a:lnTo>
                <a:lnTo>
                  <a:pt x="33004" y="31314"/>
                </a:lnTo>
                <a:lnTo>
                  <a:pt x="32823" y="31194"/>
                </a:lnTo>
                <a:lnTo>
                  <a:pt x="32582" y="31073"/>
                </a:lnTo>
                <a:lnTo>
                  <a:pt x="32401" y="31013"/>
                </a:lnTo>
                <a:close/>
                <a:moveTo>
                  <a:pt x="37710" y="31013"/>
                </a:moveTo>
                <a:lnTo>
                  <a:pt x="37529" y="31073"/>
                </a:lnTo>
                <a:lnTo>
                  <a:pt x="37288" y="31194"/>
                </a:lnTo>
                <a:lnTo>
                  <a:pt x="37107" y="31314"/>
                </a:lnTo>
                <a:lnTo>
                  <a:pt x="36986" y="31495"/>
                </a:lnTo>
                <a:lnTo>
                  <a:pt x="36865" y="31737"/>
                </a:lnTo>
                <a:lnTo>
                  <a:pt x="36805" y="31918"/>
                </a:lnTo>
                <a:lnTo>
                  <a:pt x="36805" y="32159"/>
                </a:lnTo>
                <a:lnTo>
                  <a:pt x="36805" y="32401"/>
                </a:lnTo>
                <a:lnTo>
                  <a:pt x="36865" y="32582"/>
                </a:lnTo>
                <a:lnTo>
                  <a:pt x="36986" y="32823"/>
                </a:lnTo>
                <a:lnTo>
                  <a:pt x="37107" y="33004"/>
                </a:lnTo>
                <a:lnTo>
                  <a:pt x="37288" y="33125"/>
                </a:lnTo>
                <a:lnTo>
                  <a:pt x="37529" y="33245"/>
                </a:lnTo>
                <a:lnTo>
                  <a:pt x="37710" y="33306"/>
                </a:lnTo>
                <a:lnTo>
                  <a:pt x="38193" y="33306"/>
                </a:lnTo>
                <a:lnTo>
                  <a:pt x="38374" y="33245"/>
                </a:lnTo>
                <a:lnTo>
                  <a:pt x="38615" y="33125"/>
                </a:lnTo>
                <a:lnTo>
                  <a:pt x="38796" y="33004"/>
                </a:lnTo>
                <a:lnTo>
                  <a:pt x="38917" y="32823"/>
                </a:lnTo>
                <a:lnTo>
                  <a:pt x="39038" y="32582"/>
                </a:lnTo>
                <a:lnTo>
                  <a:pt x="39098" y="32401"/>
                </a:lnTo>
                <a:lnTo>
                  <a:pt x="39098" y="32159"/>
                </a:lnTo>
                <a:lnTo>
                  <a:pt x="39098" y="31918"/>
                </a:lnTo>
                <a:lnTo>
                  <a:pt x="39038" y="31737"/>
                </a:lnTo>
                <a:lnTo>
                  <a:pt x="38917" y="31495"/>
                </a:lnTo>
                <a:lnTo>
                  <a:pt x="38796" y="31314"/>
                </a:lnTo>
                <a:lnTo>
                  <a:pt x="38615" y="31194"/>
                </a:lnTo>
                <a:lnTo>
                  <a:pt x="38374" y="31073"/>
                </a:lnTo>
                <a:lnTo>
                  <a:pt x="38193" y="31013"/>
                </a:lnTo>
                <a:close/>
                <a:moveTo>
                  <a:pt x="43502" y="31013"/>
                </a:moveTo>
                <a:lnTo>
                  <a:pt x="43321" y="31073"/>
                </a:lnTo>
                <a:lnTo>
                  <a:pt x="43080" y="31194"/>
                </a:lnTo>
                <a:lnTo>
                  <a:pt x="42899" y="31314"/>
                </a:lnTo>
                <a:lnTo>
                  <a:pt x="42778" y="31495"/>
                </a:lnTo>
                <a:lnTo>
                  <a:pt x="42658" y="31737"/>
                </a:lnTo>
                <a:lnTo>
                  <a:pt x="42597" y="31918"/>
                </a:lnTo>
                <a:lnTo>
                  <a:pt x="42597" y="32159"/>
                </a:lnTo>
                <a:lnTo>
                  <a:pt x="42597" y="32401"/>
                </a:lnTo>
                <a:lnTo>
                  <a:pt x="42658" y="32582"/>
                </a:lnTo>
                <a:lnTo>
                  <a:pt x="42778" y="32823"/>
                </a:lnTo>
                <a:lnTo>
                  <a:pt x="42899" y="33004"/>
                </a:lnTo>
                <a:lnTo>
                  <a:pt x="43080" y="33125"/>
                </a:lnTo>
                <a:lnTo>
                  <a:pt x="43321" y="33245"/>
                </a:lnTo>
                <a:lnTo>
                  <a:pt x="43502" y="33306"/>
                </a:lnTo>
                <a:lnTo>
                  <a:pt x="43985" y="33306"/>
                </a:lnTo>
                <a:lnTo>
                  <a:pt x="44166" y="33245"/>
                </a:lnTo>
                <a:lnTo>
                  <a:pt x="44407" y="33125"/>
                </a:lnTo>
                <a:lnTo>
                  <a:pt x="44588" y="33004"/>
                </a:lnTo>
                <a:lnTo>
                  <a:pt x="44709" y="32823"/>
                </a:lnTo>
                <a:lnTo>
                  <a:pt x="44830" y="32582"/>
                </a:lnTo>
                <a:lnTo>
                  <a:pt x="44890" y="32401"/>
                </a:lnTo>
                <a:lnTo>
                  <a:pt x="44890" y="32159"/>
                </a:lnTo>
                <a:lnTo>
                  <a:pt x="44890" y="31918"/>
                </a:lnTo>
                <a:lnTo>
                  <a:pt x="44830" y="31737"/>
                </a:lnTo>
                <a:lnTo>
                  <a:pt x="44709" y="31495"/>
                </a:lnTo>
                <a:lnTo>
                  <a:pt x="44588" y="31314"/>
                </a:lnTo>
                <a:lnTo>
                  <a:pt x="44407" y="31194"/>
                </a:lnTo>
                <a:lnTo>
                  <a:pt x="44166" y="31073"/>
                </a:lnTo>
                <a:lnTo>
                  <a:pt x="43985" y="31013"/>
                </a:lnTo>
                <a:close/>
                <a:moveTo>
                  <a:pt x="49295" y="31013"/>
                </a:moveTo>
                <a:lnTo>
                  <a:pt x="49114" y="31073"/>
                </a:lnTo>
                <a:lnTo>
                  <a:pt x="48872" y="31194"/>
                </a:lnTo>
                <a:lnTo>
                  <a:pt x="48691" y="31314"/>
                </a:lnTo>
                <a:lnTo>
                  <a:pt x="48571" y="31495"/>
                </a:lnTo>
                <a:lnTo>
                  <a:pt x="48450" y="31737"/>
                </a:lnTo>
                <a:lnTo>
                  <a:pt x="48390" y="31918"/>
                </a:lnTo>
                <a:lnTo>
                  <a:pt x="48390" y="32159"/>
                </a:lnTo>
                <a:lnTo>
                  <a:pt x="48390" y="32401"/>
                </a:lnTo>
                <a:lnTo>
                  <a:pt x="48450" y="32582"/>
                </a:lnTo>
                <a:lnTo>
                  <a:pt x="48571" y="32823"/>
                </a:lnTo>
                <a:lnTo>
                  <a:pt x="48691" y="33004"/>
                </a:lnTo>
                <a:lnTo>
                  <a:pt x="48872" y="33125"/>
                </a:lnTo>
                <a:lnTo>
                  <a:pt x="49114" y="33245"/>
                </a:lnTo>
                <a:lnTo>
                  <a:pt x="49295" y="33306"/>
                </a:lnTo>
                <a:lnTo>
                  <a:pt x="49777" y="33306"/>
                </a:lnTo>
                <a:lnTo>
                  <a:pt x="49958" y="33245"/>
                </a:lnTo>
                <a:lnTo>
                  <a:pt x="50200" y="33125"/>
                </a:lnTo>
                <a:lnTo>
                  <a:pt x="50381" y="33004"/>
                </a:lnTo>
                <a:lnTo>
                  <a:pt x="50501" y="32823"/>
                </a:lnTo>
                <a:lnTo>
                  <a:pt x="50622" y="32582"/>
                </a:lnTo>
                <a:lnTo>
                  <a:pt x="50682" y="32401"/>
                </a:lnTo>
                <a:lnTo>
                  <a:pt x="50682" y="32159"/>
                </a:lnTo>
                <a:lnTo>
                  <a:pt x="50682" y="31918"/>
                </a:lnTo>
                <a:lnTo>
                  <a:pt x="50622" y="31737"/>
                </a:lnTo>
                <a:lnTo>
                  <a:pt x="50501" y="31495"/>
                </a:lnTo>
                <a:lnTo>
                  <a:pt x="50381" y="31314"/>
                </a:lnTo>
                <a:lnTo>
                  <a:pt x="50200" y="31194"/>
                </a:lnTo>
                <a:lnTo>
                  <a:pt x="49958" y="31073"/>
                </a:lnTo>
                <a:lnTo>
                  <a:pt x="49777" y="31013"/>
                </a:lnTo>
                <a:close/>
                <a:moveTo>
                  <a:pt x="55087" y="31013"/>
                </a:moveTo>
                <a:lnTo>
                  <a:pt x="54906" y="31073"/>
                </a:lnTo>
                <a:lnTo>
                  <a:pt x="54665" y="31194"/>
                </a:lnTo>
                <a:lnTo>
                  <a:pt x="54483" y="31314"/>
                </a:lnTo>
                <a:lnTo>
                  <a:pt x="54363" y="31495"/>
                </a:lnTo>
                <a:lnTo>
                  <a:pt x="54242" y="31737"/>
                </a:lnTo>
                <a:lnTo>
                  <a:pt x="54182" y="31918"/>
                </a:lnTo>
                <a:lnTo>
                  <a:pt x="54182" y="32159"/>
                </a:lnTo>
                <a:lnTo>
                  <a:pt x="54182" y="32401"/>
                </a:lnTo>
                <a:lnTo>
                  <a:pt x="54242" y="32582"/>
                </a:lnTo>
                <a:lnTo>
                  <a:pt x="54363" y="32823"/>
                </a:lnTo>
                <a:lnTo>
                  <a:pt x="54483" y="33004"/>
                </a:lnTo>
                <a:lnTo>
                  <a:pt x="54665" y="33125"/>
                </a:lnTo>
                <a:lnTo>
                  <a:pt x="54906" y="33245"/>
                </a:lnTo>
                <a:lnTo>
                  <a:pt x="55087" y="33306"/>
                </a:lnTo>
                <a:lnTo>
                  <a:pt x="55570" y="33306"/>
                </a:lnTo>
                <a:lnTo>
                  <a:pt x="55751" y="33245"/>
                </a:lnTo>
                <a:lnTo>
                  <a:pt x="55992" y="33125"/>
                </a:lnTo>
                <a:lnTo>
                  <a:pt x="56173" y="33004"/>
                </a:lnTo>
                <a:lnTo>
                  <a:pt x="56294" y="32823"/>
                </a:lnTo>
                <a:lnTo>
                  <a:pt x="56414" y="32582"/>
                </a:lnTo>
                <a:lnTo>
                  <a:pt x="56475" y="32401"/>
                </a:lnTo>
                <a:lnTo>
                  <a:pt x="56475" y="32159"/>
                </a:lnTo>
                <a:lnTo>
                  <a:pt x="56475" y="31918"/>
                </a:lnTo>
                <a:lnTo>
                  <a:pt x="56414" y="31737"/>
                </a:lnTo>
                <a:lnTo>
                  <a:pt x="56294" y="31495"/>
                </a:lnTo>
                <a:lnTo>
                  <a:pt x="56173" y="31314"/>
                </a:lnTo>
                <a:lnTo>
                  <a:pt x="55992" y="31194"/>
                </a:lnTo>
                <a:lnTo>
                  <a:pt x="55751" y="31073"/>
                </a:lnTo>
                <a:lnTo>
                  <a:pt x="55570" y="31013"/>
                </a:lnTo>
                <a:close/>
                <a:moveTo>
                  <a:pt x="60879" y="31013"/>
                </a:moveTo>
                <a:lnTo>
                  <a:pt x="60698" y="31073"/>
                </a:lnTo>
                <a:lnTo>
                  <a:pt x="60457" y="31194"/>
                </a:lnTo>
                <a:lnTo>
                  <a:pt x="60276" y="31314"/>
                </a:lnTo>
                <a:lnTo>
                  <a:pt x="60155" y="31495"/>
                </a:lnTo>
                <a:lnTo>
                  <a:pt x="60034" y="31737"/>
                </a:lnTo>
                <a:lnTo>
                  <a:pt x="59974" y="31918"/>
                </a:lnTo>
                <a:lnTo>
                  <a:pt x="59974" y="32159"/>
                </a:lnTo>
                <a:lnTo>
                  <a:pt x="59974" y="32401"/>
                </a:lnTo>
                <a:lnTo>
                  <a:pt x="60034" y="32582"/>
                </a:lnTo>
                <a:lnTo>
                  <a:pt x="60155" y="32823"/>
                </a:lnTo>
                <a:lnTo>
                  <a:pt x="60276" y="33004"/>
                </a:lnTo>
                <a:lnTo>
                  <a:pt x="60457" y="33125"/>
                </a:lnTo>
                <a:lnTo>
                  <a:pt x="60698" y="33245"/>
                </a:lnTo>
                <a:lnTo>
                  <a:pt x="60879" y="33306"/>
                </a:lnTo>
                <a:lnTo>
                  <a:pt x="61362" y="33306"/>
                </a:lnTo>
                <a:lnTo>
                  <a:pt x="61543" y="33245"/>
                </a:lnTo>
                <a:lnTo>
                  <a:pt x="61784" y="33125"/>
                </a:lnTo>
                <a:lnTo>
                  <a:pt x="61965" y="33004"/>
                </a:lnTo>
                <a:lnTo>
                  <a:pt x="62086" y="32823"/>
                </a:lnTo>
                <a:lnTo>
                  <a:pt x="62206" y="32582"/>
                </a:lnTo>
                <a:lnTo>
                  <a:pt x="62267" y="32401"/>
                </a:lnTo>
                <a:lnTo>
                  <a:pt x="62267" y="32159"/>
                </a:lnTo>
                <a:lnTo>
                  <a:pt x="62267" y="31918"/>
                </a:lnTo>
                <a:lnTo>
                  <a:pt x="62206" y="31737"/>
                </a:lnTo>
                <a:lnTo>
                  <a:pt x="62086" y="31495"/>
                </a:lnTo>
                <a:lnTo>
                  <a:pt x="61965" y="31314"/>
                </a:lnTo>
                <a:lnTo>
                  <a:pt x="61784" y="31194"/>
                </a:lnTo>
                <a:lnTo>
                  <a:pt x="61543" y="31073"/>
                </a:lnTo>
                <a:lnTo>
                  <a:pt x="61362" y="31013"/>
                </a:lnTo>
                <a:close/>
                <a:moveTo>
                  <a:pt x="66671" y="31013"/>
                </a:moveTo>
                <a:lnTo>
                  <a:pt x="66490" y="31073"/>
                </a:lnTo>
                <a:lnTo>
                  <a:pt x="66249" y="31194"/>
                </a:lnTo>
                <a:lnTo>
                  <a:pt x="66068" y="31314"/>
                </a:lnTo>
                <a:lnTo>
                  <a:pt x="65947" y="31495"/>
                </a:lnTo>
                <a:lnTo>
                  <a:pt x="65827" y="31737"/>
                </a:lnTo>
                <a:lnTo>
                  <a:pt x="65766" y="31918"/>
                </a:lnTo>
                <a:lnTo>
                  <a:pt x="65766" y="32159"/>
                </a:lnTo>
                <a:lnTo>
                  <a:pt x="65766" y="32401"/>
                </a:lnTo>
                <a:lnTo>
                  <a:pt x="65827" y="32582"/>
                </a:lnTo>
                <a:lnTo>
                  <a:pt x="65947" y="32823"/>
                </a:lnTo>
                <a:lnTo>
                  <a:pt x="66068" y="33004"/>
                </a:lnTo>
                <a:lnTo>
                  <a:pt x="66249" y="33125"/>
                </a:lnTo>
                <a:lnTo>
                  <a:pt x="66490" y="33245"/>
                </a:lnTo>
                <a:lnTo>
                  <a:pt x="66671" y="33306"/>
                </a:lnTo>
                <a:lnTo>
                  <a:pt x="67154" y="33306"/>
                </a:lnTo>
                <a:lnTo>
                  <a:pt x="67335" y="33245"/>
                </a:lnTo>
                <a:lnTo>
                  <a:pt x="67576" y="33125"/>
                </a:lnTo>
                <a:lnTo>
                  <a:pt x="67757" y="33004"/>
                </a:lnTo>
                <a:lnTo>
                  <a:pt x="67878" y="32823"/>
                </a:lnTo>
                <a:lnTo>
                  <a:pt x="67999" y="32582"/>
                </a:lnTo>
                <a:lnTo>
                  <a:pt x="68059" y="32401"/>
                </a:lnTo>
                <a:lnTo>
                  <a:pt x="68059" y="32159"/>
                </a:lnTo>
                <a:lnTo>
                  <a:pt x="68059" y="31918"/>
                </a:lnTo>
                <a:lnTo>
                  <a:pt x="67999" y="31737"/>
                </a:lnTo>
                <a:lnTo>
                  <a:pt x="67878" y="31495"/>
                </a:lnTo>
                <a:lnTo>
                  <a:pt x="67757" y="31314"/>
                </a:lnTo>
                <a:lnTo>
                  <a:pt x="67576" y="31194"/>
                </a:lnTo>
                <a:lnTo>
                  <a:pt x="67335" y="31073"/>
                </a:lnTo>
                <a:lnTo>
                  <a:pt x="67154" y="31013"/>
                </a:lnTo>
                <a:close/>
                <a:moveTo>
                  <a:pt x="72464" y="31013"/>
                </a:moveTo>
                <a:lnTo>
                  <a:pt x="72283" y="31073"/>
                </a:lnTo>
                <a:lnTo>
                  <a:pt x="72041" y="31194"/>
                </a:lnTo>
                <a:lnTo>
                  <a:pt x="71860" y="31314"/>
                </a:lnTo>
                <a:lnTo>
                  <a:pt x="71740" y="31495"/>
                </a:lnTo>
                <a:lnTo>
                  <a:pt x="71619" y="31737"/>
                </a:lnTo>
                <a:lnTo>
                  <a:pt x="71559" y="31918"/>
                </a:lnTo>
                <a:lnTo>
                  <a:pt x="71559" y="32159"/>
                </a:lnTo>
                <a:lnTo>
                  <a:pt x="71559" y="32401"/>
                </a:lnTo>
                <a:lnTo>
                  <a:pt x="71619" y="32582"/>
                </a:lnTo>
                <a:lnTo>
                  <a:pt x="71740" y="32823"/>
                </a:lnTo>
                <a:lnTo>
                  <a:pt x="71860" y="33004"/>
                </a:lnTo>
                <a:lnTo>
                  <a:pt x="72041" y="33125"/>
                </a:lnTo>
                <a:lnTo>
                  <a:pt x="72283" y="33245"/>
                </a:lnTo>
                <a:lnTo>
                  <a:pt x="72464" y="33306"/>
                </a:lnTo>
                <a:lnTo>
                  <a:pt x="72946" y="33306"/>
                </a:lnTo>
                <a:lnTo>
                  <a:pt x="73127" y="33245"/>
                </a:lnTo>
                <a:lnTo>
                  <a:pt x="73369" y="33125"/>
                </a:lnTo>
                <a:lnTo>
                  <a:pt x="73550" y="33004"/>
                </a:lnTo>
                <a:lnTo>
                  <a:pt x="73670" y="32823"/>
                </a:lnTo>
                <a:lnTo>
                  <a:pt x="73791" y="32582"/>
                </a:lnTo>
                <a:lnTo>
                  <a:pt x="73851" y="32401"/>
                </a:lnTo>
                <a:lnTo>
                  <a:pt x="73851" y="32159"/>
                </a:lnTo>
                <a:lnTo>
                  <a:pt x="73851" y="31918"/>
                </a:lnTo>
                <a:lnTo>
                  <a:pt x="73791" y="31737"/>
                </a:lnTo>
                <a:lnTo>
                  <a:pt x="73670" y="31495"/>
                </a:lnTo>
                <a:lnTo>
                  <a:pt x="73550" y="31314"/>
                </a:lnTo>
                <a:lnTo>
                  <a:pt x="73369" y="31194"/>
                </a:lnTo>
                <a:lnTo>
                  <a:pt x="73127" y="31073"/>
                </a:lnTo>
                <a:lnTo>
                  <a:pt x="72946" y="31013"/>
                </a:lnTo>
                <a:close/>
                <a:moveTo>
                  <a:pt x="181" y="33909"/>
                </a:moveTo>
                <a:lnTo>
                  <a:pt x="0" y="36141"/>
                </a:lnTo>
                <a:lnTo>
                  <a:pt x="302" y="36202"/>
                </a:lnTo>
                <a:lnTo>
                  <a:pt x="543" y="36202"/>
                </a:lnTo>
                <a:lnTo>
                  <a:pt x="724" y="36141"/>
                </a:lnTo>
                <a:lnTo>
                  <a:pt x="966" y="36021"/>
                </a:lnTo>
                <a:lnTo>
                  <a:pt x="1147" y="35900"/>
                </a:lnTo>
                <a:lnTo>
                  <a:pt x="1267" y="35719"/>
                </a:lnTo>
                <a:lnTo>
                  <a:pt x="1388" y="35478"/>
                </a:lnTo>
                <a:lnTo>
                  <a:pt x="1448" y="35297"/>
                </a:lnTo>
                <a:lnTo>
                  <a:pt x="1448" y="35055"/>
                </a:lnTo>
                <a:lnTo>
                  <a:pt x="1448" y="34814"/>
                </a:lnTo>
                <a:lnTo>
                  <a:pt x="1388" y="34633"/>
                </a:lnTo>
                <a:lnTo>
                  <a:pt x="1267" y="34392"/>
                </a:lnTo>
                <a:lnTo>
                  <a:pt x="1147" y="34211"/>
                </a:lnTo>
                <a:lnTo>
                  <a:pt x="966" y="34090"/>
                </a:lnTo>
                <a:lnTo>
                  <a:pt x="724" y="33969"/>
                </a:lnTo>
                <a:lnTo>
                  <a:pt x="543" y="33909"/>
                </a:lnTo>
                <a:close/>
                <a:moveTo>
                  <a:pt x="5853" y="33909"/>
                </a:moveTo>
                <a:lnTo>
                  <a:pt x="5672" y="33969"/>
                </a:lnTo>
                <a:lnTo>
                  <a:pt x="5431" y="34090"/>
                </a:lnTo>
                <a:lnTo>
                  <a:pt x="5250" y="34211"/>
                </a:lnTo>
                <a:lnTo>
                  <a:pt x="5129" y="34392"/>
                </a:lnTo>
                <a:lnTo>
                  <a:pt x="5008" y="34633"/>
                </a:lnTo>
                <a:lnTo>
                  <a:pt x="4948" y="34814"/>
                </a:lnTo>
                <a:lnTo>
                  <a:pt x="4948" y="35055"/>
                </a:lnTo>
                <a:lnTo>
                  <a:pt x="4948" y="35297"/>
                </a:lnTo>
                <a:lnTo>
                  <a:pt x="5008" y="35478"/>
                </a:lnTo>
                <a:lnTo>
                  <a:pt x="5129" y="35719"/>
                </a:lnTo>
                <a:lnTo>
                  <a:pt x="5250" y="35900"/>
                </a:lnTo>
                <a:lnTo>
                  <a:pt x="5431" y="36021"/>
                </a:lnTo>
                <a:lnTo>
                  <a:pt x="5672" y="36141"/>
                </a:lnTo>
                <a:lnTo>
                  <a:pt x="5853" y="36202"/>
                </a:lnTo>
                <a:lnTo>
                  <a:pt x="6336" y="36202"/>
                </a:lnTo>
                <a:lnTo>
                  <a:pt x="6517" y="36141"/>
                </a:lnTo>
                <a:lnTo>
                  <a:pt x="6758" y="36021"/>
                </a:lnTo>
                <a:lnTo>
                  <a:pt x="6939" y="35900"/>
                </a:lnTo>
                <a:lnTo>
                  <a:pt x="7060" y="35719"/>
                </a:lnTo>
                <a:lnTo>
                  <a:pt x="7180" y="35478"/>
                </a:lnTo>
                <a:lnTo>
                  <a:pt x="7241" y="35297"/>
                </a:lnTo>
                <a:lnTo>
                  <a:pt x="7241" y="35055"/>
                </a:lnTo>
                <a:lnTo>
                  <a:pt x="7241" y="34814"/>
                </a:lnTo>
                <a:lnTo>
                  <a:pt x="7180" y="34633"/>
                </a:lnTo>
                <a:lnTo>
                  <a:pt x="7060" y="34392"/>
                </a:lnTo>
                <a:lnTo>
                  <a:pt x="6939" y="34211"/>
                </a:lnTo>
                <a:lnTo>
                  <a:pt x="6758" y="34090"/>
                </a:lnTo>
                <a:lnTo>
                  <a:pt x="6517" y="33969"/>
                </a:lnTo>
                <a:lnTo>
                  <a:pt x="6336" y="33909"/>
                </a:lnTo>
                <a:close/>
                <a:moveTo>
                  <a:pt x="11645" y="33909"/>
                </a:moveTo>
                <a:lnTo>
                  <a:pt x="11464" y="33969"/>
                </a:lnTo>
                <a:lnTo>
                  <a:pt x="11223" y="34090"/>
                </a:lnTo>
                <a:lnTo>
                  <a:pt x="11042" y="34211"/>
                </a:lnTo>
                <a:lnTo>
                  <a:pt x="10921" y="34392"/>
                </a:lnTo>
                <a:lnTo>
                  <a:pt x="10800" y="34633"/>
                </a:lnTo>
                <a:lnTo>
                  <a:pt x="10740" y="34814"/>
                </a:lnTo>
                <a:lnTo>
                  <a:pt x="10740" y="35055"/>
                </a:lnTo>
                <a:lnTo>
                  <a:pt x="10740" y="35297"/>
                </a:lnTo>
                <a:lnTo>
                  <a:pt x="10800" y="35478"/>
                </a:lnTo>
                <a:lnTo>
                  <a:pt x="10921" y="35719"/>
                </a:lnTo>
                <a:lnTo>
                  <a:pt x="11042" y="35900"/>
                </a:lnTo>
                <a:lnTo>
                  <a:pt x="11223" y="36021"/>
                </a:lnTo>
                <a:lnTo>
                  <a:pt x="11464" y="36141"/>
                </a:lnTo>
                <a:lnTo>
                  <a:pt x="11645" y="36202"/>
                </a:lnTo>
                <a:lnTo>
                  <a:pt x="12128" y="36202"/>
                </a:lnTo>
                <a:lnTo>
                  <a:pt x="12309" y="36141"/>
                </a:lnTo>
                <a:lnTo>
                  <a:pt x="12550" y="36021"/>
                </a:lnTo>
                <a:lnTo>
                  <a:pt x="12731" y="35900"/>
                </a:lnTo>
                <a:lnTo>
                  <a:pt x="12852" y="35719"/>
                </a:lnTo>
                <a:lnTo>
                  <a:pt x="12973" y="35478"/>
                </a:lnTo>
                <a:lnTo>
                  <a:pt x="13033" y="35297"/>
                </a:lnTo>
                <a:lnTo>
                  <a:pt x="13033" y="35055"/>
                </a:lnTo>
                <a:lnTo>
                  <a:pt x="13033" y="34814"/>
                </a:lnTo>
                <a:lnTo>
                  <a:pt x="12973" y="34633"/>
                </a:lnTo>
                <a:lnTo>
                  <a:pt x="12852" y="34392"/>
                </a:lnTo>
                <a:lnTo>
                  <a:pt x="12731" y="34211"/>
                </a:lnTo>
                <a:lnTo>
                  <a:pt x="12550" y="34090"/>
                </a:lnTo>
                <a:lnTo>
                  <a:pt x="12309" y="33969"/>
                </a:lnTo>
                <a:lnTo>
                  <a:pt x="12128" y="33909"/>
                </a:lnTo>
                <a:close/>
                <a:moveTo>
                  <a:pt x="17437" y="33909"/>
                </a:moveTo>
                <a:lnTo>
                  <a:pt x="17256" y="33969"/>
                </a:lnTo>
                <a:lnTo>
                  <a:pt x="17015" y="34090"/>
                </a:lnTo>
                <a:lnTo>
                  <a:pt x="16834" y="34211"/>
                </a:lnTo>
                <a:lnTo>
                  <a:pt x="16713" y="34392"/>
                </a:lnTo>
                <a:lnTo>
                  <a:pt x="16593" y="34633"/>
                </a:lnTo>
                <a:lnTo>
                  <a:pt x="16532" y="34814"/>
                </a:lnTo>
                <a:lnTo>
                  <a:pt x="16532" y="35055"/>
                </a:lnTo>
                <a:lnTo>
                  <a:pt x="16532" y="35297"/>
                </a:lnTo>
                <a:lnTo>
                  <a:pt x="16593" y="35478"/>
                </a:lnTo>
                <a:lnTo>
                  <a:pt x="16713" y="35719"/>
                </a:lnTo>
                <a:lnTo>
                  <a:pt x="16834" y="35900"/>
                </a:lnTo>
                <a:lnTo>
                  <a:pt x="17015" y="36021"/>
                </a:lnTo>
                <a:lnTo>
                  <a:pt x="17256" y="36141"/>
                </a:lnTo>
                <a:lnTo>
                  <a:pt x="17437" y="36202"/>
                </a:lnTo>
                <a:lnTo>
                  <a:pt x="17920" y="36202"/>
                </a:lnTo>
                <a:lnTo>
                  <a:pt x="18101" y="36141"/>
                </a:lnTo>
                <a:lnTo>
                  <a:pt x="18342" y="36021"/>
                </a:lnTo>
                <a:lnTo>
                  <a:pt x="18523" y="35900"/>
                </a:lnTo>
                <a:lnTo>
                  <a:pt x="18644" y="35719"/>
                </a:lnTo>
                <a:lnTo>
                  <a:pt x="18765" y="35478"/>
                </a:lnTo>
                <a:lnTo>
                  <a:pt x="18825" y="35297"/>
                </a:lnTo>
                <a:lnTo>
                  <a:pt x="18825" y="35055"/>
                </a:lnTo>
                <a:lnTo>
                  <a:pt x="18825" y="34814"/>
                </a:lnTo>
                <a:lnTo>
                  <a:pt x="18765" y="34633"/>
                </a:lnTo>
                <a:lnTo>
                  <a:pt x="18644" y="34392"/>
                </a:lnTo>
                <a:lnTo>
                  <a:pt x="18523" y="34211"/>
                </a:lnTo>
                <a:lnTo>
                  <a:pt x="18342" y="34090"/>
                </a:lnTo>
                <a:lnTo>
                  <a:pt x="18101" y="33969"/>
                </a:lnTo>
                <a:lnTo>
                  <a:pt x="17920" y="33909"/>
                </a:lnTo>
                <a:close/>
                <a:moveTo>
                  <a:pt x="23230" y="33909"/>
                </a:moveTo>
                <a:lnTo>
                  <a:pt x="23049" y="33969"/>
                </a:lnTo>
                <a:lnTo>
                  <a:pt x="22807" y="34090"/>
                </a:lnTo>
                <a:lnTo>
                  <a:pt x="22626" y="34211"/>
                </a:lnTo>
                <a:lnTo>
                  <a:pt x="22506" y="34392"/>
                </a:lnTo>
                <a:lnTo>
                  <a:pt x="22385" y="34633"/>
                </a:lnTo>
                <a:lnTo>
                  <a:pt x="22325" y="34814"/>
                </a:lnTo>
                <a:lnTo>
                  <a:pt x="22325" y="35055"/>
                </a:lnTo>
                <a:lnTo>
                  <a:pt x="22325" y="35297"/>
                </a:lnTo>
                <a:lnTo>
                  <a:pt x="22385" y="35478"/>
                </a:lnTo>
                <a:lnTo>
                  <a:pt x="22506" y="35719"/>
                </a:lnTo>
                <a:lnTo>
                  <a:pt x="22626" y="35900"/>
                </a:lnTo>
                <a:lnTo>
                  <a:pt x="22807" y="36021"/>
                </a:lnTo>
                <a:lnTo>
                  <a:pt x="23049" y="36141"/>
                </a:lnTo>
                <a:lnTo>
                  <a:pt x="23230" y="36202"/>
                </a:lnTo>
                <a:lnTo>
                  <a:pt x="23712" y="36202"/>
                </a:lnTo>
                <a:lnTo>
                  <a:pt x="23893" y="36141"/>
                </a:lnTo>
                <a:lnTo>
                  <a:pt x="24135" y="36021"/>
                </a:lnTo>
                <a:lnTo>
                  <a:pt x="24316" y="35900"/>
                </a:lnTo>
                <a:lnTo>
                  <a:pt x="24436" y="35719"/>
                </a:lnTo>
                <a:lnTo>
                  <a:pt x="24557" y="35478"/>
                </a:lnTo>
                <a:lnTo>
                  <a:pt x="24617" y="35297"/>
                </a:lnTo>
                <a:lnTo>
                  <a:pt x="24617" y="35055"/>
                </a:lnTo>
                <a:lnTo>
                  <a:pt x="24617" y="34814"/>
                </a:lnTo>
                <a:lnTo>
                  <a:pt x="24557" y="34633"/>
                </a:lnTo>
                <a:lnTo>
                  <a:pt x="24436" y="34392"/>
                </a:lnTo>
                <a:lnTo>
                  <a:pt x="24316" y="34211"/>
                </a:lnTo>
                <a:lnTo>
                  <a:pt x="24135" y="34090"/>
                </a:lnTo>
                <a:lnTo>
                  <a:pt x="23893" y="33969"/>
                </a:lnTo>
                <a:lnTo>
                  <a:pt x="23712" y="33909"/>
                </a:lnTo>
                <a:close/>
                <a:moveTo>
                  <a:pt x="29022" y="33909"/>
                </a:moveTo>
                <a:lnTo>
                  <a:pt x="28841" y="33969"/>
                </a:lnTo>
                <a:lnTo>
                  <a:pt x="28599" y="34090"/>
                </a:lnTo>
                <a:lnTo>
                  <a:pt x="28418" y="34211"/>
                </a:lnTo>
                <a:lnTo>
                  <a:pt x="28298" y="34392"/>
                </a:lnTo>
                <a:lnTo>
                  <a:pt x="28177" y="34633"/>
                </a:lnTo>
                <a:lnTo>
                  <a:pt x="28117" y="34814"/>
                </a:lnTo>
                <a:lnTo>
                  <a:pt x="28117" y="35055"/>
                </a:lnTo>
                <a:lnTo>
                  <a:pt x="28117" y="35297"/>
                </a:lnTo>
                <a:lnTo>
                  <a:pt x="28177" y="35478"/>
                </a:lnTo>
                <a:lnTo>
                  <a:pt x="28298" y="35719"/>
                </a:lnTo>
                <a:lnTo>
                  <a:pt x="28418" y="35900"/>
                </a:lnTo>
                <a:lnTo>
                  <a:pt x="28599" y="36021"/>
                </a:lnTo>
                <a:lnTo>
                  <a:pt x="28841" y="36141"/>
                </a:lnTo>
                <a:lnTo>
                  <a:pt x="29022" y="36202"/>
                </a:lnTo>
                <a:lnTo>
                  <a:pt x="29505" y="36202"/>
                </a:lnTo>
                <a:lnTo>
                  <a:pt x="29686" y="36141"/>
                </a:lnTo>
                <a:lnTo>
                  <a:pt x="29927" y="36021"/>
                </a:lnTo>
                <a:lnTo>
                  <a:pt x="30108" y="35900"/>
                </a:lnTo>
                <a:lnTo>
                  <a:pt x="30229" y="35719"/>
                </a:lnTo>
                <a:lnTo>
                  <a:pt x="30349" y="35478"/>
                </a:lnTo>
                <a:lnTo>
                  <a:pt x="30410" y="35297"/>
                </a:lnTo>
                <a:lnTo>
                  <a:pt x="30410" y="35055"/>
                </a:lnTo>
                <a:lnTo>
                  <a:pt x="30410" y="34814"/>
                </a:lnTo>
                <a:lnTo>
                  <a:pt x="30349" y="34633"/>
                </a:lnTo>
                <a:lnTo>
                  <a:pt x="30229" y="34392"/>
                </a:lnTo>
                <a:lnTo>
                  <a:pt x="30108" y="34211"/>
                </a:lnTo>
                <a:lnTo>
                  <a:pt x="29927" y="34090"/>
                </a:lnTo>
                <a:lnTo>
                  <a:pt x="29686" y="33969"/>
                </a:lnTo>
                <a:lnTo>
                  <a:pt x="29505" y="33909"/>
                </a:lnTo>
                <a:close/>
                <a:moveTo>
                  <a:pt x="34814" y="33909"/>
                </a:moveTo>
                <a:lnTo>
                  <a:pt x="34633" y="33969"/>
                </a:lnTo>
                <a:lnTo>
                  <a:pt x="34392" y="34090"/>
                </a:lnTo>
                <a:lnTo>
                  <a:pt x="34211" y="34211"/>
                </a:lnTo>
                <a:lnTo>
                  <a:pt x="34090" y="34392"/>
                </a:lnTo>
                <a:lnTo>
                  <a:pt x="33969" y="34633"/>
                </a:lnTo>
                <a:lnTo>
                  <a:pt x="33909" y="34814"/>
                </a:lnTo>
                <a:lnTo>
                  <a:pt x="33909" y="35055"/>
                </a:lnTo>
                <a:lnTo>
                  <a:pt x="33909" y="35297"/>
                </a:lnTo>
                <a:lnTo>
                  <a:pt x="33969" y="35478"/>
                </a:lnTo>
                <a:lnTo>
                  <a:pt x="34090" y="35719"/>
                </a:lnTo>
                <a:lnTo>
                  <a:pt x="34211" y="35900"/>
                </a:lnTo>
                <a:lnTo>
                  <a:pt x="34392" y="36021"/>
                </a:lnTo>
                <a:lnTo>
                  <a:pt x="34633" y="36141"/>
                </a:lnTo>
                <a:lnTo>
                  <a:pt x="34814" y="36202"/>
                </a:lnTo>
                <a:lnTo>
                  <a:pt x="35297" y="36202"/>
                </a:lnTo>
                <a:lnTo>
                  <a:pt x="35478" y="36141"/>
                </a:lnTo>
                <a:lnTo>
                  <a:pt x="35719" y="36021"/>
                </a:lnTo>
                <a:lnTo>
                  <a:pt x="35900" y="35900"/>
                </a:lnTo>
                <a:lnTo>
                  <a:pt x="36021" y="35719"/>
                </a:lnTo>
                <a:lnTo>
                  <a:pt x="36141" y="35478"/>
                </a:lnTo>
                <a:lnTo>
                  <a:pt x="36202" y="35297"/>
                </a:lnTo>
                <a:lnTo>
                  <a:pt x="36202" y="35055"/>
                </a:lnTo>
                <a:lnTo>
                  <a:pt x="36202" y="34814"/>
                </a:lnTo>
                <a:lnTo>
                  <a:pt x="36141" y="34633"/>
                </a:lnTo>
                <a:lnTo>
                  <a:pt x="36021" y="34392"/>
                </a:lnTo>
                <a:lnTo>
                  <a:pt x="35900" y="34211"/>
                </a:lnTo>
                <a:lnTo>
                  <a:pt x="35719" y="34090"/>
                </a:lnTo>
                <a:lnTo>
                  <a:pt x="35478" y="33969"/>
                </a:lnTo>
                <a:lnTo>
                  <a:pt x="35297" y="33909"/>
                </a:lnTo>
                <a:close/>
                <a:moveTo>
                  <a:pt x="40606" y="33909"/>
                </a:moveTo>
                <a:lnTo>
                  <a:pt x="40425" y="33969"/>
                </a:lnTo>
                <a:lnTo>
                  <a:pt x="40184" y="34090"/>
                </a:lnTo>
                <a:lnTo>
                  <a:pt x="40003" y="34211"/>
                </a:lnTo>
                <a:lnTo>
                  <a:pt x="39882" y="34392"/>
                </a:lnTo>
                <a:lnTo>
                  <a:pt x="39762" y="34633"/>
                </a:lnTo>
                <a:lnTo>
                  <a:pt x="39701" y="34814"/>
                </a:lnTo>
                <a:lnTo>
                  <a:pt x="39701" y="35055"/>
                </a:lnTo>
                <a:lnTo>
                  <a:pt x="39701" y="35297"/>
                </a:lnTo>
                <a:lnTo>
                  <a:pt x="39762" y="35478"/>
                </a:lnTo>
                <a:lnTo>
                  <a:pt x="39882" y="35719"/>
                </a:lnTo>
                <a:lnTo>
                  <a:pt x="40003" y="35900"/>
                </a:lnTo>
                <a:lnTo>
                  <a:pt x="40184" y="36021"/>
                </a:lnTo>
                <a:lnTo>
                  <a:pt x="40425" y="36141"/>
                </a:lnTo>
                <a:lnTo>
                  <a:pt x="40606" y="36202"/>
                </a:lnTo>
                <a:lnTo>
                  <a:pt x="41089" y="36202"/>
                </a:lnTo>
                <a:lnTo>
                  <a:pt x="41270" y="36141"/>
                </a:lnTo>
                <a:lnTo>
                  <a:pt x="41511" y="36021"/>
                </a:lnTo>
                <a:lnTo>
                  <a:pt x="41692" y="35900"/>
                </a:lnTo>
                <a:lnTo>
                  <a:pt x="41813" y="35719"/>
                </a:lnTo>
                <a:lnTo>
                  <a:pt x="41934" y="35478"/>
                </a:lnTo>
                <a:lnTo>
                  <a:pt x="41994" y="35297"/>
                </a:lnTo>
                <a:lnTo>
                  <a:pt x="41994" y="35055"/>
                </a:lnTo>
                <a:lnTo>
                  <a:pt x="41994" y="34814"/>
                </a:lnTo>
                <a:lnTo>
                  <a:pt x="41934" y="34633"/>
                </a:lnTo>
                <a:lnTo>
                  <a:pt x="41813" y="34392"/>
                </a:lnTo>
                <a:lnTo>
                  <a:pt x="41692" y="34211"/>
                </a:lnTo>
                <a:lnTo>
                  <a:pt x="41511" y="34090"/>
                </a:lnTo>
                <a:lnTo>
                  <a:pt x="41270" y="33969"/>
                </a:lnTo>
                <a:lnTo>
                  <a:pt x="41089" y="33909"/>
                </a:lnTo>
                <a:close/>
                <a:moveTo>
                  <a:pt x="46399" y="33909"/>
                </a:moveTo>
                <a:lnTo>
                  <a:pt x="46218" y="33969"/>
                </a:lnTo>
                <a:lnTo>
                  <a:pt x="45976" y="34090"/>
                </a:lnTo>
                <a:lnTo>
                  <a:pt x="45795" y="34211"/>
                </a:lnTo>
                <a:lnTo>
                  <a:pt x="45674" y="34392"/>
                </a:lnTo>
                <a:lnTo>
                  <a:pt x="45554" y="34633"/>
                </a:lnTo>
                <a:lnTo>
                  <a:pt x="45493" y="34814"/>
                </a:lnTo>
                <a:lnTo>
                  <a:pt x="45493" y="35055"/>
                </a:lnTo>
                <a:lnTo>
                  <a:pt x="45493" y="35297"/>
                </a:lnTo>
                <a:lnTo>
                  <a:pt x="45554" y="35478"/>
                </a:lnTo>
                <a:lnTo>
                  <a:pt x="45674" y="35719"/>
                </a:lnTo>
                <a:lnTo>
                  <a:pt x="45795" y="35900"/>
                </a:lnTo>
                <a:lnTo>
                  <a:pt x="45976" y="36021"/>
                </a:lnTo>
                <a:lnTo>
                  <a:pt x="46218" y="36141"/>
                </a:lnTo>
                <a:lnTo>
                  <a:pt x="46399" y="36202"/>
                </a:lnTo>
                <a:lnTo>
                  <a:pt x="46881" y="36202"/>
                </a:lnTo>
                <a:lnTo>
                  <a:pt x="47062" y="36141"/>
                </a:lnTo>
                <a:lnTo>
                  <a:pt x="47304" y="36021"/>
                </a:lnTo>
                <a:lnTo>
                  <a:pt x="47485" y="35900"/>
                </a:lnTo>
                <a:lnTo>
                  <a:pt x="47605" y="35719"/>
                </a:lnTo>
                <a:lnTo>
                  <a:pt x="47726" y="35478"/>
                </a:lnTo>
                <a:lnTo>
                  <a:pt x="47786" y="35297"/>
                </a:lnTo>
                <a:lnTo>
                  <a:pt x="47786" y="35055"/>
                </a:lnTo>
                <a:lnTo>
                  <a:pt x="47786" y="34814"/>
                </a:lnTo>
                <a:lnTo>
                  <a:pt x="47726" y="34633"/>
                </a:lnTo>
                <a:lnTo>
                  <a:pt x="47605" y="34392"/>
                </a:lnTo>
                <a:lnTo>
                  <a:pt x="47485" y="34211"/>
                </a:lnTo>
                <a:lnTo>
                  <a:pt x="47304" y="34090"/>
                </a:lnTo>
                <a:lnTo>
                  <a:pt x="47062" y="33969"/>
                </a:lnTo>
                <a:lnTo>
                  <a:pt x="46881" y="33909"/>
                </a:lnTo>
                <a:close/>
                <a:moveTo>
                  <a:pt x="52191" y="33909"/>
                </a:moveTo>
                <a:lnTo>
                  <a:pt x="52010" y="33969"/>
                </a:lnTo>
                <a:lnTo>
                  <a:pt x="51768" y="34090"/>
                </a:lnTo>
                <a:lnTo>
                  <a:pt x="51587" y="34211"/>
                </a:lnTo>
                <a:lnTo>
                  <a:pt x="51467" y="34392"/>
                </a:lnTo>
                <a:lnTo>
                  <a:pt x="51346" y="34633"/>
                </a:lnTo>
                <a:lnTo>
                  <a:pt x="51286" y="34814"/>
                </a:lnTo>
                <a:lnTo>
                  <a:pt x="51286" y="35055"/>
                </a:lnTo>
                <a:lnTo>
                  <a:pt x="51286" y="35297"/>
                </a:lnTo>
                <a:lnTo>
                  <a:pt x="51346" y="35478"/>
                </a:lnTo>
                <a:lnTo>
                  <a:pt x="51467" y="35719"/>
                </a:lnTo>
                <a:lnTo>
                  <a:pt x="51587" y="35900"/>
                </a:lnTo>
                <a:lnTo>
                  <a:pt x="51768" y="36021"/>
                </a:lnTo>
                <a:lnTo>
                  <a:pt x="52010" y="36141"/>
                </a:lnTo>
                <a:lnTo>
                  <a:pt x="52191" y="36202"/>
                </a:lnTo>
                <a:lnTo>
                  <a:pt x="52673" y="36202"/>
                </a:lnTo>
                <a:lnTo>
                  <a:pt x="52854" y="36141"/>
                </a:lnTo>
                <a:lnTo>
                  <a:pt x="53096" y="36021"/>
                </a:lnTo>
                <a:lnTo>
                  <a:pt x="53277" y="35900"/>
                </a:lnTo>
                <a:lnTo>
                  <a:pt x="53397" y="35719"/>
                </a:lnTo>
                <a:lnTo>
                  <a:pt x="53518" y="35478"/>
                </a:lnTo>
                <a:lnTo>
                  <a:pt x="53578" y="35297"/>
                </a:lnTo>
                <a:lnTo>
                  <a:pt x="53578" y="35055"/>
                </a:lnTo>
                <a:lnTo>
                  <a:pt x="53578" y="34814"/>
                </a:lnTo>
                <a:lnTo>
                  <a:pt x="53518" y="34633"/>
                </a:lnTo>
                <a:lnTo>
                  <a:pt x="53397" y="34392"/>
                </a:lnTo>
                <a:lnTo>
                  <a:pt x="53277" y="34211"/>
                </a:lnTo>
                <a:lnTo>
                  <a:pt x="53096" y="34090"/>
                </a:lnTo>
                <a:lnTo>
                  <a:pt x="52854" y="33969"/>
                </a:lnTo>
                <a:lnTo>
                  <a:pt x="52673" y="33909"/>
                </a:lnTo>
                <a:close/>
                <a:moveTo>
                  <a:pt x="57983" y="33909"/>
                </a:moveTo>
                <a:lnTo>
                  <a:pt x="57802" y="33969"/>
                </a:lnTo>
                <a:lnTo>
                  <a:pt x="57561" y="34090"/>
                </a:lnTo>
                <a:lnTo>
                  <a:pt x="57380" y="34211"/>
                </a:lnTo>
                <a:lnTo>
                  <a:pt x="57259" y="34392"/>
                </a:lnTo>
                <a:lnTo>
                  <a:pt x="57138" y="34633"/>
                </a:lnTo>
                <a:lnTo>
                  <a:pt x="57078" y="34814"/>
                </a:lnTo>
                <a:lnTo>
                  <a:pt x="57078" y="35055"/>
                </a:lnTo>
                <a:lnTo>
                  <a:pt x="57078" y="35297"/>
                </a:lnTo>
                <a:lnTo>
                  <a:pt x="57138" y="35478"/>
                </a:lnTo>
                <a:lnTo>
                  <a:pt x="57259" y="35719"/>
                </a:lnTo>
                <a:lnTo>
                  <a:pt x="57380" y="35900"/>
                </a:lnTo>
                <a:lnTo>
                  <a:pt x="57561" y="36021"/>
                </a:lnTo>
                <a:lnTo>
                  <a:pt x="57802" y="36141"/>
                </a:lnTo>
                <a:lnTo>
                  <a:pt x="57983" y="36202"/>
                </a:lnTo>
                <a:lnTo>
                  <a:pt x="58466" y="36202"/>
                </a:lnTo>
                <a:lnTo>
                  <a:pt x="58647" y="36141"/>
                </a:lnTo>
                <a:lnTo>
                  <a:pt x="58888" y="36021"/>
                </a:lnTo>
                <a:lnTo>
                  <a:pt x="59069" y="35900"/>
                </a:lnTo>
                <a:lnTo>
                  <a:pt x="59190" y="35719"/>
                </a:lnTo>
                <a:lnTo>
                  <a:pt x="59310" y="35478"/>
                </a:lnTo>
                <a:lnTo>
                  <a:pt x="59371" y="35297"/>
                </a:lnTo>
                <a:lnTo>
                  <a:pt x="59371" y="35055"/>
                </a:lnTo>
                <a:lnTo>
                  <a:pt x="59371" y="34814"/>
                </a:lnTo>
                <a:lnTo>
                  <a:pt x="59310" y="34633"/>
                </a:lnTo>
                <a:lnTo>
                  <a:pt x="59190" y="34392"/>
                </a:lnTo>
                <a:lnTo>
                  <a:pt x="59069" y="34211"/>
                </a:lnTo>
                <a:lnTo>
                  <a:pt x="58888" y="34090"/>
                </a:lnTo>
                <a:lnTo>
                  <a:pt x="58647" y="33969"/>
                </a:lnTo>
                <a:lnTo>
                  <a:pt x="58466" y="33909"/>
                </a:lnTo>
                <a:close/>
                <a:moveTo>
                  <a:pt x="63775" y="33909"/>
                </a:moveTo>
                <a:lnTo>
                  <a:pt x="63594" y="33969"/>
                </a:lnTo>
                <a:lnTo>
                  <a:pt x="63353" y="34090"/>
                </a:lnTo>
                <a:lnTo>
                  <a:pt x="63172" y="34211"/>
                </a:lnTo>
                <a:lnTo>
                  <a:pt x="63051" y="34392"/>
                </a:lnTo>
                <a:lnTo>
                  <a:pt x="62931" y="34633"/>
                </a:lnTo>
                <a:lnTo>
                  <a:pt x="62870" y="34814"/>
                </a:lnTo>
                <a:lnTo>
                  <a:pt x="62870" y="35055"/>
                </a:lnTo>
                <a:lnTo>
                  <a:pt x="62870" y="35297"/>
                </a:lnTo>
                <a:lnTo>
                  <a:pt x="62931" y="35478"/>
                </a:lnTo>
                <a:lnTo>
                  <a:pt x="63051" y="35719"/>
                </a:lnTo>
                <a:lnTo>
                  <a:pt x="63172" y="35900"/>
                </a:lnTo>
                <a:lnTo>
                  <a:pt x="63353" y="36021"/>
                </a:lnTo>
                <a:lnTo>
                  <a:pt x="63594" y="36141"/>
                </a:lnTo>
                <a:lnTo>
                  <a:pt x="63775" y="36202"/>
                </a:lnTo>
                <a:lnTo>
                  <a:pt x="64258" y="36202"/>
                </a:lnTo>
                <a:lnTo>
                  <a:pt x="64439" y="36141"/>
                </a:lnTo>
                <a:lnTo>
                  <a:pt x="64680" y="36021"/>
                </a:lnTo>
                <a:lnTo>
                  <a:pt x="64861" y="35900"/>
                </a:lnTo>
                <a:lnTo>
                  <a:pt x="64982" y="35719"/>
                </a:lnTo>
                <a:lnTo>
                  <a:pt x="65103" y="35478"/>
                </a:lnTo>
                <a:lnTo>
                  <a:pt x="65163" y="35297"/>
                </a:lnTo>
                <a:lnTo>
                  <a:pt x="65163" y="35055"/>
                </a:lnTo>
                <a:lnTo>
                  <a:pt x="65163" y="34814"/>
                </a:lnTo>
                <a:lnTo>
                  <a:pt x="65103" y="34633"/>
                </a:lnTo>
                <a:lnTo>
                  <a:pt x="64982" y="34392"/>
                </a:lnTo>
                <a:lnTo>
                  <a:pt x="64861" y="34211"/>
                </a:lnTo>
                <a:lnTo>
                  <a:pt x="64680" y="34090"/>
                </a:lnTo>
                <a:lnTo>
                  <a:pt x="64439" y="33969"/>
                </a:lnTo>
                <a:lnTo>
                  <a:pt x="64258" y="33909"/>
                </a:lnTo>
                <a:close/>
                <a:moveTo>
                  <a:pt x="69567" y="33909"/>
                </a:moveTo>
                <a:lnTo>
                  <a:pt x="69386" y="33969"/>
                </a:lnTo>
                <a:lnTo>
                  <a:pt x="69145" y="34090"/>
                </a:lnTo>
                <a:lnTo>
                  <a:pt x="68964" y="34211"/>
                </a:lnTo>
                <a:lnTo>
                  <a:pt x="68843" y="34392"/>
                </a:lnTo>
                <a:lnTo>
                  <a:pt x="68723" y="34633"/>
                </a:lnTo>
                <a:lnTo>
                  <a:pt x="68662" y="34814"/>
                </a:lnTo>
                <a:lnTo>
                  <a:pt x="68662" y="35055"/>
                </a:lnTo>
                <a:lnTo>
                  <a:pt x="68662" y="35297"/>
                </a:lnTo>
                <a:lnTo>
                  <a:pt x="68723" y="35478"/>
                </a:lnTo>
                <a:lnTo>
                  <a:pt x="68843" y="35719"/>
                </a:lnTo>
                <a:lnTo>
                  <a:pt x="68964" y="35900"/>
                </a:lnTo>
                <a:lnTo>
                  <a:pt x="69145" y="36021"/>
                </a:lnTo>
                <a:lnTo>
                  <a:pt x="69386" y="36141"/>
                </a:lnTo>
                <a:lnTo>
                  <a:pt x="69567" y="36202"/>
                </a:lnTo>
                <a:lnTo>
                  <a:pt x="70050" y="36202"/>
                </a:lnTo>
                <a:lnTo>
                  <a:pt x="70231" y="36141"/>
                </a:lnTo>
                <a:lnTo>
                  <a:pt x="70472" y="36021"/>
                </a:lnTo>
                <a:lnTo>
                  <a:pt x="70653" y="35900"/>
                </a:lnTo>
                <a:lnTo>
                  <a:pt x="70774" y="35719"/>
                </a:lnTo>
                <a:lnTo>
                  <a:pt x="70895" y="35478"/>
                </a:lnTo>
                <a:lnTo>
                  <a:pt x="70955" y="35297"/>
                </a:lnTo>
                <a:lnTo>
                  <a:pt x="70955" y="35055"/>
                </a:lnTo>
                <a:lnTo>
                  <a:pt x="70955" y="34814"/>
                </a:lnTo>
                <a:lnTo>
                  <a:pt x="70895" y="34633"/>
                </a:lnTo>
                <a:lnTo>
                  <a:pt x="70774" y="34392"/>
                </a:lnTo>
                <a:lnTo>
                  <a:pt x="70653" y="34211"/>
                </a:lnTo>
                <a:lnTo>
                  <a:pt x="70472" y="34090"/>
                </a:lnTo>
                <a:lnTo>
                  <a:pt x="70231" y="33969"/>
                </a:lnTo>
                <a:lnTo>
                  <a:pt x="70050" y="33909"/>
                </a:lnTo>
                <a:close/>
                <a:moveTo>
                  <a:pt x="75360" y="33909"/>
                </a:moveTo>
                <a:lnTo>
                  <a:pt x="75179" y="33969"/>
                </a:lnTo>
                <a:lnTo>
                  <a:pt x="74937" y="34090"/>
                </a:lnTo>
                <a:lnTo>
                  <a:pt x="74756" y="34211"/>
                </a:lnTo>
                <a:lnTo>
                  <a:pt x="74636" y="34392"/>
                </a:lnTo>
                <a:lnTo>
                  <a:pt x="74515" y="34633"/>
                </a:lnTo>
                <a:lnTo>
                  <a:pt x="74455" y="34814"/>
                </a:lnTo>
                <a:lnTo>
                  <a:pt x="74455" y="35055"/>
                </a:lnTo>
                <a:lnTo>
                  <a:pt x="74455" y="35297"/>
                </a:lnTo>
                <a:lnTo>
                  <a:pt x="74515" y="35478"/>
                </a:lnTo>
                <a:lnTo>
                  <a:pt x="74636" y="35719"/>
                </a:lnTo>
                <a:lnTo>
                  <a:pt x="74756" y="35900"/>
                </a:lnTo>
                <a:lnTo>
                  <a:pt x="74937" y="36021"/>
                </a:lnTo>
                <a:lnTo>
                  <a:pt x="75179" y="36141"/>
                </a:lnTo>
                <a:lnTo>
                  <a:pt x="75360" y="36202"/>
                </a:lnTo>
                <a:lnTo>
                  <a:pt x="75601" y="36202"/>
                </a:lnTo>
                <a:lnTo>
                  <a:pt x="75903" y="36141"/>
                </a:lnTo>
                <a:lnTo>
                  <a:pt x="75722" y="33909"/>
                </a:lnTo>
                <a:close/>
                <a:moveTo>
                  <a:pt x="2896" y="36805"/>
                </a:moveTo>
                <a:lnTo>
                  <a:pt x="2655" y="36926"/>
                </a:lnTo>
                <a:lnTo>
                  <a:pt x="2414" y="37107"/>
                </a:lnTo>
                <a:lnTo>
                  <a:pt x="2233" y="37288"/>
                </a:lnTo>
                <a:lnTo>
                  <a:pt x="2112" y="37589"/>
                </a:lnTo>
                <a:lnTo>
                  <a:pt x="2052" y="37951"/>
                </a:lnTo>
                <a:lnTo>
                  <a:pt x="2052" y="38193"/>
                </a:lnTo>
                <a:lnTo>
                  <a:pt x="2112" y="38374"/>
                </a:lnTo>
                <a:lnTo>
                  <a:pt x="2233" y="38615"/>
                </a:lnTo>
                <a:lnTo>
                  <a:pt x="2353" y="38796"/>
                </a:lnTo>
                <a:lnTo>
                  <a:pt x="2534" y="38917"/>
                </a:lnTo>
                <a:lnTo>
                  <a:pt x="2776" y="39037"/>
                </a:lnTo>
                <a:lnTo>
                  <a:pt x="2957" y="39098"/>
                </a:lnTo>
                <a:lnTo>
                  <a:pt x="3439" y="39098"/>
                </a:lnTo>
                <a:lnTo>
                  <a:pt x="3620" y="39037"/>
                </a:lnTo>
                <a:lnTo>
                  <a:pt x="3862" y="38917"/>
                </a:lnTo>
                <a:lnTo>
                  <a:pt x="4043" y="38796"/>
                </a:lnTo>
                <a:lnTo>
                  <a:pt x="4164" y="38615"/>
                </a:lnTo>
                <a:lnTo>
                  <a:pt x="4284" y="38374"/>
                </a:lnTo>
                <a:lnTo>
                  <a:pt x="4345" y="38193"/>
                </a:lnTo>
                <a:lnTo>
                  <a:pt x="4345" y="37951"/>
                </a:lnTo>
                <a:lnTo>
                  <a:pt x="4284" y="37589"/>
                </a:lnTo>
                <a:lnTo>
                  <a:pt x="4164" y="37288"/>
                </a:lnTo>
                <a:lnTo>
                  <a:pt x="3982" y="37107"/>
                </a:lnTo>
                <a:lnTo>
                  <a:pt x="3741" y="36926"/>
                </a:lnTo>
                <a:lnTo>
                  <a:pt x="3500" y="36805"/>
                </a:lnTo>
                <a:close/>
                <a:moveTo>
                  <a:pt x="8689" y="36805"/>
                </a:moveTo>
                <a:lnTo>
                  <a:pt x="8447" y="36926"/>
                </a:lnTo>
                <a:lnTo>
                  <a:pt x="8206" y="37107"/>
                </a:lnTo>
                <a:lnTo>
                  <a:pt x="8025" y="37288"/>
                </a:lnTo>
                <a:lnTo>
                  <a:pt x="7904" y="37589"/>
                </a:lnTo>
                <a:lnTo>
                  <a:pt x="7844" y="37951"/>
                </a:lnTo>
                <a:lnTo>
                  <a:pt x="7844" y="38193"/>
                </a:lnTo>
                <a:lnTo>
                  <a:pt x="7904" y="38374"/>
                </a:lnTo>
                <a:lnTo>
                  <a:pt x="8025" y="38615"/>
                </a:lnTo>
                <a:lnTo>
                  <a:pt x="8146" y="38796"/>
                </a:lnTo>
                <a:lnTo>
                  <a:pt x="8327" y="38917"/>
                </a:lnTo>
                <a:lnTo>
                  <a:pt x="8568" y="39037"/>
                </a:lnTo>
                <a:lnTo>
                  <a:pt x="8749" y="39098"/>
                </a:lnTo>
                <a:lnTo>
                  <a:pt x="9232" y="39098"/>
                </a:lnTo>
                <a:lnTo>
                  <a:pt x="9413" y="39037"/>
                </a:lnTo>
                <a:lnTo>
                  <a:pt x="9654" y="38917"/>
                </a:lnTo>
                <a:lnTo>
                  <a:pt x="9835" y="38796"/>
                </a:lnTo>
                <a:lnTo>
                  <a:pt x="9956" y="38615"/>
                </a:lnTo>
                <a:lnTo>
                  <a:pt x="10076" y="38374"/>
                </a:lnTo>
                <a:lnTo>
                  <a:pt x="10137" y="38193"/>
                </a:lnTo>
                <a:lnTo>
                  <a:pt x="10137" y="37951"/>
                </a:lnTo>
                <a:lnTo>
                  <a:pt x="10076" y="37589"/>
                </a:lnTo>
                <a:lnTo>
                  <a:pt x="9956" y="37288"/>
                </a:lnTo>
                <a:lnTo>
                  <a:pt x="9775" y="37107"/>
                </a:lnTo>
                <a:lnTo>
                  <a:pt x="9533" y="36926"/>
                </a:lnTo>
                <a:lnTo>
                  <a:pt x="9292" y="36805"/>
                </a:lnTo>
                <a:close/>
                <a:moveTo>
                  <a:pt x="14481" y="36805"/>
                </a:moveTo>
                <a:lnTo>
                  <a:pt x="14240" y="36926"/>
                </a:lnTo>
                <a:lnTo>
                  <a:pt x="13998" y="37107"/>
                </a:lnTo>
                <a:lnTo>
                  <a:pt x="13817" y="37288"/>
                </a:lnTo>
                <a:lnTo>
                  <a:pt x="13697" y="37589"/>
                </a:lnTo>
                <a:lnTo>
                  <a:pt x="13636" y="37951"/>
                </a:lnTo>
                <a:lnTo>
                  <a:pt x="13636" y="38193"/>
                </a:lnTo>
                <a:lnTo>
                  <a:pt x="13697" y="38374"/>
                </a:lnTo>
                <a:lnTo>
                  <a:pt x="13817" y="38615"/>
                </a:lnTo>
                <a:lnTo>
                  <a:pt x="13938" y="38796"/>
                </a:lnTo>
                <a:lnTo>
                  <a:pt x="14119" y="38917"/>
                </a:lnTo>
                <a:lnTo>
                  <a:pt x="14360" y="39037"/>
                </a:lnTo>
                <a:lnTo>
                  <a:pt x="14541" y="39098"/>
                </a:lnTo>
                <a:lnTo>
                  <a:pt x="15024" y="39098"/>
                </a:lnTo>
                <a:lnTo>
                  <a:pt x="15205" y="39037"/>
                </a:lnTo>
                <a:lnTo>
                  <a:pt x="15446" y="38917"/>
                </a:lnTo>
                <a:lnTo>
                  <a:pt x="15627" y="38796"/>
                </a:lnTo>
                <a:lnTo>
                  <a:pt x="15748" y="38615"/>
                </a:lnTo>
                <a:lnTo>
                  <a:pt x="15869" y="38374"/>
                </a:lnTo>
                <a:lnTo>
                  <a:pt x="15929" y="38193"/>
                </a:lnTo>
                <a:lnTo>
                  <a:pt x="15929" y="37951"/>
                </a:lnTo>
                <a:lnTo>
                  <a:pt x="15869" y="37589"/>
                </a:lnTo>
                <a:lnTo>
                  <a:pt x="15748" y="37288"/>
                </a:lnTo>
                <a:lnTo>
                  <a:pt x="15567" y="37107"/>
                </a:lnTo>
                <a:lnTo>
                  <a:pt x="15326" y="36926"/>
                </a:lnTo>
                <a:lnTo>
                  <a:pt x="15084" y="36805"/>
                </a:lnTo>
                <a:close/>
                <a:moveTo>
                  <a:pt x="20273" y="36805"/>
                </a:moveTo>
                <a:lnTo>
                  <a:pt x="20032" y="36926"/>
                </a:lnTo>
                <a:lnTo>
                  <a:pt x="19790" y="37107"/>
                </a:lnTo>
                <a:lnTo>
                  <a:pt x="19609" y="37288"/>
                </a:lnTo>
                <a:lnTo>
                  <a:pt x="19489" y="37589"/>
                </a:lnTo>
                <a:lnTo>
                  <a:pt x="19428" y="37951"/>
                </a:lnTo>
                <a:lnTo>
                  <a:pt x="19428" y="38193"/>
                </a:lnTo>
                <a:lnTo>
                  <a:pt x="19489" y="38374"/>
                </a:lnTo>
                <a:lnTo>
                  <a:pt x="19609" y="38615"/>
                </a:lnTo>
                <a:lnTo>
                  <a:pt x="19730" y="38796"/>
                </a:lnTo>
                <a:lnTo>
                  <a:pt x="19911" y="38917"/>
                </a:lnTo>
                <a:lnTo>
                  <a:pt x="20152" y="39037"/>
                </a:lnTo>
                <a:lnTo>
                  <a:pt x="20333" y="39098"/>
                </a:lnTo>
                <a:lnTo>
                  <a:pt x="20816" y="39098"/>
                </a:lnTo>
                <a:lnTo>
                  <a:pt x="20997" y="39037"/>
                </a:lnTo>
                <a:lnTo>
                  <a:pt x="21239" y="38917"/>
                </a:lnTo>
                <a:lnTo>
                  <a:pt x="21420" y="38796"/>
                </a:lnTo>
                <a:lnTo>
                  <a:pt x="21540" y="38615"/>
                </a:lnTo>
                <a:lnTo>
                  <a:pt x="21661" y="38374"/>
                </a:lnTo>
                <a:lnTo>
                  <a:pt x="21721" y="38193"/>
                </a:lnTo>
                <a:lnTo>
                  <a:pt x="21721" y="37951"/>
                </a:lnTo>
                <a:lnTo>
                  <a:pt x="21661" y="37589"/>
                </a:lnTo>
                <a:lnTo>
                  <a:pt x="21540" y="37288"/>
                </a:lnTo>
                <a:lnTo>
                  <a:pt x="21359" y="37107"/>
                </a:lnTo>
                <a:lnTo>
                  <a:pt x="21118" y="36926"/>
                </a:lnTo>
                <a:lnTo>
                  <a:pt x="20876" y="36805"/>
                </a:lnTo>
                <a:close/>
                <a:moveTo>
                  <a:pt x="26065" y="36805"/>
                </a:moveTo>
                <a:lnTo>
                  <a:pt x="25824" y="36926"/>
                </a:lnTo>
                <a:lnTo>
                  <a:pt x="25583" y="37107"/>
                </a:lnTo>
                <a:lnTo>
                  <a:pt x="25402" y="37288"/>
                </a:lnTo>
                <a:lnTo>
                  <a:pt x="25281" y="37589"/>
                </a:lnTo>
                <a:lnTo>
                  <a:pt x="25221" y="37951"/>
                </a:lnTo>
                <a:lnTo>
                  <a:pt x="25221" y="38193"/>
                </a:lnTo>
                <a:lnTo>
                  <a:pt x="25281" y="38374"/>
                </a:lnTo>
                <a:lnTo>
                  <a:pt x="25402" y="38615"/>
                </a:lnTo>
                <a:lnTo>
                  <a:pt x="25522" y="38796"/>
                </a:lnTo>
                <a:lnTo>
                  <a:pt x="25703" y="38917"/>
                </a:lnTo>
                <a:lnTo>
                  <a:pt x="25945" y="39037"/>
                </a:lnTo>
                <a:lnTo>
                  <a:pt x="26126" y="39098"/>
                </a:lnTo>
                <a:lnTo>
                  <a:pt x="26608" y="39098"/>
                </a:lnTo>
                <a:lnTo>
                  <a:pt x="26789" y="39037"/>
                </a:lnTo>
                <a:lnTo>
                  <a:pt x="27031" y="38917"/>
                </a:lnTo>
                <a:lnTo>
                  <a:pt x="27212" y="38796"/>
                </a:lnTo>
                <a:lnTo>
                  <a:pt x="27332" y="38615"/>
                </a:lnTo>
                <a:lnTo>
                  <a:pt x="27453" y="38374"/>
                </a:lnTo>
                <a:lnTo>
                  <a:pt x="27513" y="38193"/>
                </a:lnTo>
                <a:lnTo>
                  <a:pt x="27513" y="37951"/>
                </a:lnTo>
                <a:lnTo>
                  <a:pt x="27453" y="37589"/>
                </a:lnTo>
                <a:lnTo>
                  <a:pt x="27332" y="37288"/>
                </a:lnTo>
                <a:lnTo>
                  <a:pt x="27151" y="37107"/>
                </a:lnTo>
                <a:lnTo>
                  <a:pt x="26910" y="36926"/>
                </a:lnTo>
                <a:lnTo>
                  <a:pt x="26669" y="36805"/>
                </a:lnTo>
                <a:close/>
                <a:moveTo>
                  <a:pt x="31858" y="36805"/>
                </a:moveTo>
                <a:lnTo>
                  <a:pt x="31616" y="36926"/>
                </a:lnTo>
                <a:lnTo>
                  <a:pt x="31375" y="37107"/>
                </a:lnTo>
                <a:lnTo>
                  <a:pt x="31194" y="37288"/>
                </a:lnTo>
                <a:lnTo>
                  <a:pt x="31073" y="37589"/>
                </a:lnTo>
                <a:lnTo>
                  <a:pt x="31013" y="37951"/>
                </a:lnTo>
                <a:lnTo>
                  <a:pt x="31013" y="38193"/>
                </a:lnTo>
                <a:lnTo>
                  <a:pt x="31073" y="38374"/>
                </a:lnTo>
                <a:lnTo>
                  <a:pt x="31194" y="38615"/>
                </a:lnTo>
                <a:lnTo>
                  <a:pt x="31315" y="38796"/>
                </a:lnTo>
                <a:lnTo>
                  <a:pt x="31496" y="38917"/>
                </a:lnTo>
                <a:lnTo>
                  <a:pt x="31737" y="39037"/>
                </a:lnTo>
                <a:lnTo>
                  <a:pt x="31918" y="39098"/>
                </a:lnTo>
                <a:lnTo>
                  <a:pt x="32401" y="39098"/>
                </a:lnTo>
                <a:lnTo>
                  <a:pt x="32582" y="39037"/>
                </a:lnTo>
                <a:lnTo>
                  <a:pt x="32823" y="38917"/>
                </a:lnTo>
                <a:lnTo>
                  <a:pt x="33004" y="38796"/>
                </a:lnTo>
                <a:lnTo>
                  <a:pt x="33125" y="38615"/>
                </a:lnTo>
                <a:lnTo>
                  <a:pt x="33245" y="38374"/>
                </a:lnTo>
                <a:lnTo>
                  <a:pt x="33306" y="38193"/>
                </a:lnTo>
                <a:lnTo>
                  <a:pt x="33306" y="37951"/>
                </a:lnTo>
                <a:lnTo>
                  <a:pt x="33245" y="37589"/>
                </a:lnTo>
                <a:lnTo>
                  <a:pt x="33125" y="37288"/>
                </a:lnTo>
                <a:lnTo>
                  <a:pt x="32944" y="37107"/>
                </a:lnTo>
                <a:lnTo>
                  <a:pt x="32702" y="36926"/>
                </a:lnTo>
                <a:lnTo>
                  <a:pt x="32461" y="36805"/>
                </a:lnTo>
                <a:close/>
                <a:moveTo>
                  <a:pt x="37650" y="36805"/>
                </a:moveTo>
                <a:lnTo>
                  <a:pt x="37408" y="36926"/>
                </a:lnTo>
                <a:lnTo>
                  <a:pt x="37167" y="37107"/>
                </a:lnTo>
                <a:lnTo>
                  <a:pt x="36986" y="37288"/>
                </a:lnTo>
                <a:lnTo>
                  <a:pt x="36865" y="37589"/>
                </a:lnTo>
                <a:lnTo>
                  <a:pt x="36805" y="37951"/>
                </a:lnTo>
                <a:lnTo>
                  <a:pt x="36805" y="38193"/>
                </a:lnTo>
                <a:lnTo>
                  <a:pt x="36865" y="38374"/>
                </a:lnTo>
                <a:lnTo>
                  <a:pt x="36986" y="38615"/>
                </a:lnTo>
                <a:lnTo>
                  <a:pt x="37107" y="38796"/>
                </a:lnTo>
                <a:lnTo>
                  <a:pt x="37288" y="38917"/>
                </a:lnTo>
                <a:lnTo>
                  <a:pt x="37529" y="39037"/>
                </a:lnTo>
                <a:lnTo>
                  <a:pt x="37710" y="39098"/>
                </a:lnTo>
                <a:lnTo>
                  <a:pt x="38193" y="39098"/>
                </a:lnTo>
                <a:lnTo>
                  <a:pt x="38374" y="39037"/>
                </a:lnTo>
                <a:lnTo>
                  <a:pt x="38615" y="38917"/>
                </a:lnTo>
                <a:lnTo>
                  <a:pt x="38796" y="38796"/>
                </a:lnTo>
                <a:lnTo>
                  <a:pt x="38917" y="38615"/>
                </a:lnTo>
                <a:lnTo>
                  <a:pt x="39038" y="38374"/>
                </a:lnTo>
                <a:lnTo>
                  <a:pt x="39098" y="38193"/>
                </a:lnTo>
                <a:lnTo>
                  <a:pt x="39098" y="37951"/>
                </a:lnTo>
                <a:lnTo>
                  <a:pt x="39038" y="37589"/>
                </a:lnTo>
                <a:lnTo>
                  <a:pt x="38917" y="37288"/>
                </a:lnTo>
                <a:lnTo>
                  <a:pt x="38736" y="37107"/>
                </a:lnTo>
                <a:lnTo>
                  <a:pt x="38495" y="36926"/>
                </a:lnTo>
                <a:lnTo>
                  <a:pt x="38253" y="36805"/>
                </a:lnTo>
                <a:close/>
                <a:moveTo>
                  <a:pt x="43442" y="36805"/>
                </a:moveTo>
                <a:lnTo>
                  <a:pt x="43201" y="36926"/>
                </a:lnTo>
                <a:lnTo>
                  <a:pt x="42959" y="37107"/>
                </a:lnTo>
                <a:lnTo>
                  <a:pt x="42778" y="37288"/>
                </a:lnTo>
                <a:lnTo>
                  <a:pt x="42658" y="37589"/>
                </a:lnTo>
                <a:lnTo>
                  <a:pt x="42597" y="37951"/>
                </a:lnTo>
                <a:lnTo>
                  <a:pt x="42597" y="38193"/>
                </a:lnTo>
                <a:lnTo>
                  <a:pt x="42658" y="38374"/>
                </a:lnTo>
                <a:lnTo>
                  <a:pt x="42778" y="38615"/>
                </a:lnTo>
                <a:lnTo>
                  <a:pt x="42899" y="38796"/>
                </a:lnTo>
                <a:lnTo>
                  <a:pt x="43080" y="38917"/>
                </a:lnTo>
                <a:lnTo>
                  <a:pt x="43321" y="39037"/>
                </a:lnTo>
                <a:lnTo>
                  <a:pt x="43502" y="39098"/>
                </a:lnTo>
                <a:lnTo>
                  <a:pt x="43985" y="39098"/>
                </a:lnTo>
                <a:lnTo>
                  <a:pt x="44166" y="39037"/>
                </a:lnTo>
                <a:lnTo>
                  <a:pt x="44407" y="38917"/>
                </a:lnTo>
                <a:lnTo>
                  <a:pt x="44588" y="38796"/>
                </a:lnTo>
                <a:lnTo>
                  <a:pt x="44709" y="38615"/>
                </a:lnTo>
                <a:lnTo>
                  <a:pt x="44830" y="38374"/>
                </a:lnTo>
                <a:lnTo>
                  <a:pt x="44890" y="38193"/>
                </a:lnTo>
                <a:lnTo>
                  <a:pt x="44890" y="37951"/>
                </a:lnTo>
                <a:lnTo>
                  <a:pt x="44830" y="37589"/>
                </a:lnTo>
                <a:lnTo>
                  <a:pt x="44709" y="37288"/>
                </a:lnTo>
                <a:lnTo>
                  <a:pt x="44528" y="37107"/>
                </a:lnTo>
                <a:lnTo>
                  <a:pt x="44287" y="36926"/>
                </a:lnTo>
                <a:lnTo>
                  <a:pt x="44045" y="36805"/>
                </a:lnTo>
                <a:close/>
                <a:moveTo>
                  <a:pt x="49234" y="36805"/>
                </a:moveTo>
                <a:lnTo>
                  <a:pt x="48993" y="36926"/>
                </a:lnTo>
                <a:lnTo>
                  <a:pt x="48752" y="37107"/>
                </a:lnTo>
                <a:lnTo>
                  <a:pt x="48571" y="37288"/>
                </a:lnTo>
                <a:lnTo>
                  <a:pt x="48450" y="37589"/>
                </a:lnTo>
                <a:lnTo>
                  <a:pt x="48390" y="37951"/>
                </a:lnTo>
                <a:lnTo>
                  <a:pt x="48390" y="38193"/>
                </a:lnTo>
                <a:lnTo>
                  <a:pt x="48450" y="38374"/>
                </a:lnTo>
                <a:lnTo>
                  <a:pt x="48571" y="38615"/>
                </a:lnTo>
                <a:lnTo>
                  <a:pt x="48691" y="38796"/>
                </a:lnTo>
                <a:lnTo>
                  <a:pt x="48872" y="38917"/>
                </a:lnTo>
                <a:lnTo>
                  <a:pt x="49114" y="39037"/>
                </a:lnTo>
                <a:lnTo>
                  <a:pt x="49295" y="39098"/>
                </a:lnTo>
                <a:lnTo>
                  <a:pt x="49777" y="39098"/>
                </a:lnTo>
                <a:lnTo>
                  <a:pt x="49958" y="39037"/>
                </a:lnTo>
                <a:lnTo>
                  <a:pt x="50200" y="38917"/>
                </a:lnTo>
                <a:lnTo>
                  <a:pt x="50381" y="38796"/>
                </a:lnTo>
                <a:lnTo>
                  <a:pt x="50501" y="38615"/>
                </a:lnTo>
                <a:lnTo>
                  <a:pt x="50622" y="38374"/>
                </a:lnTo>
                <a:lnTo>
                  <a:pt x="50682" y="38193"/>
                </a:lnTo>
                <a:lnTo>
                  <a:pt x="50682" y="37951"/>
                </a:lnTo>
                <a:lnTo>
                  <a:pt x="50622" y="37589"/>
                </a:lnTo>
                <a:lnTo>
                  <a:pt x="50501" y="37288"/>
                </a:lnTo>
                <a:lnTo>
                  <a:pt x="50320" y="37107"/>
                </a:lnTo>
                <a:lnTo>
                  <a:pt x="50079" y="36926"/>
                </a:lnTo>
                <a:lnTo>
                  <a:pt x="49838" y="36805"/>
                </a:lnTo>
                <a:close/>
                <a:moveTo>
                  <a:pt x="55027" y="36805"/>
                </a:moveTo>
                <a:lnTo>
                  <a:pt x="54785" y="36926"/>
                </a:lnTo>
                <a:lnTo>
                  <a:pt x="54544" y="37107"/>
                </a:lnTo>
                <a:lnTo>
                  <a:pt x="54363" y="37288"/>
                </a:lnTo>
                <a:lnTo>
                  <a:pt x="54242" y="37589"/>
                </a:lnTo>
                <a:lnTo>
                  <a:pt x="54182" y="37951"/>
                </a:lnTo>
                <a:lnTo>
                  <a:pt x="54182" y="38193"/>
                </a:lnTo>
                <a:lnTo>
                  <a:pt x="54242" y="38374"/>
                </a:lnTo>
                <a:lnTo>
                  <a:pt x="54363" y="38615"/>
                </a:lnTo>
                <a:lnTo>
                  <a:pt x="54483" y="38796"/>
                </a:lnTo>
                <a:lnTo>
                  <a:pt x="54665" y="38917"/>
                </a:lnTo>
                <a:lnTo>
                  <a:pt x="54906" y="39037"/>
                </a:lnTo>
                <a:lnTo>
                  <a:pt x="55087" y="39098"/>
                </a:lnTo>
                <a:lnTo>
                  <a:pt x="55570" y="39098"/>
                </a:lnTo>
                <a:lnTo>
                  <a:pt x="55751" y="39037"/>
                </a:lnTo>
                <a:lnTo>
                  <a:pt x="55992" y="38917"/>
                </a:lnTo>
                <a:lnTo>
                  <a:pt x="56173" y="38796"/>
                </a:lnTo>
                <a:lnTo>
                  <a:pt x="56294" y="38615"/>
                </a:lnTo>
                <a:lnTo>
                  <a:pt x="56414" y="38374"/>
                </a:lnTo>
                <a:lnTo>
                  <a:pt x="56475" y="38193"/>
                </a:lnTo>
                <a:lnTo>
                  <a:pt x="56475" y="37951"/>
                </a:lnTo>
                <a:lnTo>
                  <a:pt x="56414" y="37589"/>
                </a:lnTo>
                <a:lnTo>
                  <a:pt x="56294" y="37288"/>
                </a:lnTo>
                <a:lnTo>
                  <a:pt x="56113" y="37107"/>
                </a:lnTo>
                <a:lnTo>
                  <a:pt x="55871" y="36926"/>
                </a:lnTo>
                <a:lnTo>
                  <a:pt x="55630" y="36805"/>
                </a:lnTo>
                <a:close/>
                <a:moveTo>
                  <a:pt x="60819" y="36805"/>
                </a:moveTo>
                <a:lnTo>
                  <a:pt x="60577" y="36926"/>
                </a:lnTo>
                <a:lnTo>
                  <a:pt x="60336" y="37107"/>
                </a:lnTo>
                <a:lnTo>
                  <a:pt x="60155" y="37288"/>
                </a:lnTo>
                <a:lnTo>
                  <a:pt x="60034" y="37589"/>
                </a:lnTo>
                <a:lnTo>
                  <a:pt x="59974" y="37951"/>
                </a:lnTo>
                <a:lnTo>
                  <a:pt x="59974" y="38193"/>
                </a:lnTo>
                <a:lnTo>
                  <a:pt x="60034" y="38374"/>
                </a:lnTo>
                <a:lnTo>
                  <a:pt x="60155" y="38615"/>
                </a:lnTo>
                <a:lnTo>
                  <a:pt x="60276" y="38796"/>
                </a:lnTo>
                <a:lnTo>
                  <a:pt x="60457" y="38917"/>
                </a:lnTo>
                <a:lnTo>
                  <a:pt x="60698" y="39037"/>
                </a:lnTo>
                <a:lnTo>
                  <a:pt x="60879" y="39098"/>
                </a:lnTo>
                <a:lnTo>
                  <a:pt x="61362" y="39098"/>
                </a:lnTo>
                <a:lnTo>
                  <a:pt x="61543" y="39037"/>
                </a:lnTo>
                <a:lnTo>
                  <a:pt x="61784" y="38917"/>
                </a:lnTo>
                <a:lnTo>
                  <a:pt x="61965" y="38796"/>
                </a:lnTo>
                <a:lnTo>
                  <a:pt x="62086" y="38615"/>
                </a:lnTo>
                <a:lnTo>
                  <a:pt x="62206" y="38374"/>
                </a:lnTo>
                <a:lnTo>
                  <a:pt x="62267" y="38193"/>
                </a:lnTo>
                <a:lnTo>
                  <a:pt x="62267" y="37951"/>
                </a:lnTo>
                <a:lnTo>
                  <a:pt x="62206" y="37589"/>
                </a:lnTo>
                <a:lnTo>
                  <a:pt x="62086" y="37288"/>
                </a:lnTo>
                <a:lnTo>
                  <a:pt x="61905" y="37107"/>
                </a:lnTo>
                <a:lnTo>
                  <a:pt x="61663" y="36926"/>
                </a:lnTo>
                <a:lnTo>
                  <a:pt x="61422" y="36805"/>
                </a:lnTo>
                <a:close/>
                <a:moveTo>
                  <a:pt x="66611" y="36805"/>
                </a:moveTo>
                <a:lnTo>
                  <a:pt x="66370" y="36926"/>
                </a:lnTo>
                <a:lnTo>
                  <a:pt x="66128" y="37107"/>
                </a:lnTo>
                <a:lnTo>
                  <a:pt x="65947" y="37288"/>
                </a:lnTo>
                <a:lnTo>
                  <a:pt x="65827" y="37589"/>
                </a:lnTo>
                <a:lnTo>
                  <a:pt x="65766" y="37951"/>
                </a:lnTo>
                <a:lnTo>
                  <a:pt x="65766" y="38193"/>
                </a:lnTo>
                <a:lnTo>
                  <a:pt x="65827" y="38374"/>
                </a:lnTo>
                <a:lnTo>
                  <a:pt x="65947" y="38615"/>
                </a:lnTo>
                <a:lnTo>
                  <a:pt x="66068" y="38796"/>
                </a:lnTo>
                <a:lnTo>
                  <a:pt x="66249" y="38917"/>
                </a:lnTo>
                <a:lnTo>
                  <a:pt x="66490" y="39037"/>
                </a:lnTo>
                <a:lnTo>
                  <a:pt x="66671" y="39098"/>
                </a:lnTo>
                <a:lnTo>
                  <a:pt x="67154" y="39098"/>
                </a:lnTo>
                <a:lnTo>
                  <a:pt x="67335" y="39037"/>
                </a:lnTo>
                <a:lnTo>
                  <a:pt x="67576" y="38917"/>
                </a:lnTo>
                <a:lnTo>
                  <a:pt x="67757" y="38796"/>
                </a:lnTo>
                <a:lnTo>
                  <a:pt x="67878" y="38615"/>
                </a:lnTo>
                <a:lnTo>
                  <a:pt x="67999" y="38374"/>
                </a:lnTo>
                <a:lnTo>
                  <a:pt x="68059" y="38193"/>
                </a:lnTo>
                <a:lnTo>
                  <a:pt x="68059" y="37951"/>
                </a:lnTo>
                <a:lnTo>
                  <a:pt x="67999" y="37589"/>
                </a:lnTo>
                <a:lnTo>
                  <a:pt x="67878" y="37288"/>
                </a:lnTo>
                <a:lnTo>
                  <a:pt x="67697" y="37107"/>
                </a:lnTo>
                <a:lnTo>
                  <a:pt x="67456" y="36926"/>
                </a:lnTo>
                <a:lnTo>
                  <a:pt x="67214" y="36805"/>
                </a:lnTo>
                <a:close/>
                <a:moveTo>
                  <a:pt x="72403" y="36805"/>
                </a:moveTo>
                <a:lnTo>
                  <a:pt x="72162" y="36926"/>
                </a:lnTo>
                <a:lnTo>
                  <a:pt x="71921" y="37107"/>
                </a:lnTo>
                <a:lnTo>
                  <a:pt x="71740" y="37288"/>
                </a:lnTo>
                <a:lnTo>
                  <a:pt x="71619" y="37589"/>
                </a:lnTo>
                <a:lnTo>
                  <a:pt x="71559" y="37951"/>
                </a:lnTo>
                <a:lnTo>
                  <a:pt x="71559" y="38193"/>
                </a:lnTo>
                <a:lnTo>
                  <a:pt x="71619" y="38374"/>
                </a:lnTo>
                <a:lnTo>
                  <a:pt x="71740" y="38615"/>
                </a:lnTo>
                <a:lnTo>
                  <a:pt x="71860" y="38796"/>
                </a:lnTo>
                <a:lnTo>
                  <a:pt x="72041" y="38917"/>
                </a:lnTo>
                <a:lnTo>
                  <a:pt x="72283" y="39037"/>
                </a:lnTo>
                <a:lnTo>
                  <a:pt x="72464" y="39098"/>
                </a:lnTo>
                <a:lnTo>
                  <a:pt x="72946" y="39098"/>
                </a:lnTo>
                <a:lnTo>
                  <a:pt x="73127" y="39037"/>
                </a:lnTo>
                <a:lnTo>
                  <a:pt x="73369" y="38917"/>
                </a:lnTo>
                <a:lnTo>
                  <a:pt x="73550" y="38796"/>
                </a:lnTo>
                <a:lnTo>
                  <a:pt x="73670" y="38615"/>
                </a:lnTo>
                <a:lnTo>
                  <a:pt x="73791" y="38374"/>
                </a:lnTo>
                <a:lnTo>
                  <a:pt x="73851" y="38193"/>
                </a:lnTo>
                <a:lnTo>
                  <a:pt x="73851" y="37951"/>
                </a:lnTo>
                <a:lnTo>
                  <a:pt x="73791" y="37589"/>
                </a:lnTo>
                <a:lnTo>
                  <a:pt x="73670" y="37288"/>
                </a:lnTo>
                <a:lnTo>
                  <a:pt x="73489" y="37107"/>
                </a:lnTo>
                <a:lnTo>
                  <a:pt x="73248" y="36926"/>
                </a:lnTo>
                <a:lnTo>
                  <a:pt x="73007" y="36805"/>
                </a:lnTo>
                <a:close/>
                <a:moveTo>
                  <a:pt x="302" y="39701"/>
                </a:moveTo>
                <a:lnTo>
                  <a:pt x="0" y="39761"/>
                </a:lnTo>
                <a:lnTo>
                  <a:pt x="181" y="41994"/>
                </a:lnTo>
                <a:lnTo>
                  <a:pt x="543" y="41994"/>
                </a:lnTo>
                <a:lnTo>
                  <a:pt x="724" y="41934"/>
                </a:lnTo>
                <a:lnTo>
                  <a:pt x="966" y="41813"/>
                </a:lnTo>
                <a:lnTo>
                  <a:pt x="1147" y="41692"/>
                </a:lnTo>
                <a:lnTo>
                  <a:pt x="1267" y="41511"/>
                </a:lnTo>
                <a:lnTo>
                  <a:pt x="1388" y="41270"/>
                </a:lnTo>
                <a:lnTo>
                  <a:pt x="1448" y="41089"/>
                </a:lnTo>
                <a:lnTo>
                  <a:pt x="1448" y="40847"/>
                </a:lnTo>
                <a:lnTo>
                  <a:pt x="1448" y="40606"/>
                </a:lnTo>
                <a:lnTo>
                  <a:pt x="1388" y="40425"/>
                </a:lnTo>
                <a:lnTo>
                  <a:pt x="1267" y="40184"/>
                </a:lnTo>
                <a:lnTo>
                  <a:pt x="1147" y="40003"/>
                </a:lnTo>
                <a:lnTo>
                  <a:pt x="966" y="39882"/>
                </a:lnTo>
                <a:lnTo>
                  <a:pt x="724" y="39761"/>
                </a:lnTo>
                <a:lnTo>
                  <a:pt x="543" y="39701"/>
                </a:lnTo>
                <a:close/>
                <a:moveTo>
                  <a:pt x="5853" y="39701"/>
                </a:moveTo>
                <a:lnTo>
                  <a:pt x="5672" y="39761"/>
                </a:lnTo>
                <a:lnTo>
                  <a:pt x="5431" y="39882"/>
                </a:lnTo>
                <a:lnTo>
                  <a:pt x="5250" y="40003"/>
                </a:lnTo>
                <a:lnTo>
                  <a:pt x="5129" y="40184"/>
                </a:lnTo>
                <a:lnTo>
                  <a:pt x="5008" y="40425"/>
                </a:lnTo>
                <a:lnTo>
                  <a:pt x="4948" y="40606"/>
                </a:lnTo>
                <a:lnTo>
                  <a:pt x="4948" y="40847"/>
                </a:lnTo>
                <a:lnTo>
                  <a:pt x="4948" y="41089"/>
                </a:lnTo>
                <a:lnTo>
                  <a:pt x="5008" y="41270"/>
                </a:lnTo>
                <a:lnTo>
                  <a:pt x="5129" y="41511"/>
                </a:lnTo>
                <a:lnTo>
                  <a:pt x="5250" y="41692"/>
                </a:lnTo>
                <a:lnTo>
                  <a:pt x="5431" y="41813"/>
                </a:lnTo>
                <a:lnTo>
                  <a:pt x="5672" y="41934"/>
                </a:lnTo>
                <a:lnTo>
                  <a:pt x="5853" y="41994"/>
                </a:lnTo>
                <a:lnTo>
                  <a:pt x="6336" y="41994"/>
                </a:lnTo>
                <a:lnTo>
                  <a:pt x="6517" y="41934"/>
                </a:lnTo>
                <a:lnTo>
                  <a:pt x="6758" y="41813"/>
                </a:lnTo>
                <a:lnTo>
                  <a:pt x="6939" y="41692"/>
                </a:lnTo>
                <a:lnTo>
                  <a:pt x="7060" y="41511"/>
                </a:lnTo>
                <a:lnTo>
                  <a:pt x="7180" y="41270"/>
                </a:lnTo>
                <a:lnTo>
                  <a:pt x="7241" y="41089"/>
                </a:lnTo>
                <a:lnTo>
                  <a:pt x="7241" y="40847"/>
                </a:lnTo>
                <a:lnTo>
                  <a:pt x="7241" y="40606"/>
                </a:lnTo>
                <a:lnTo>
                  <a:pt x="7180" y="40425"/>
                </a:lnTo>
                <a:lnTo>
                  <a:pt x="7060" y="40184"/>
                </a:lnTo>
                <a:lnTo>
                  <a:pt x="6939" y="40003"/>
                </a:lnTo>
                <a:lnTo>
                  <a:pt x="6758" y="39882"/>
                </a:lnTo>
                <a:lnTo>
                  <a:pt x="6517" y="39761"/>
                </a:lnTo>
                <a:lnTo>
                  <a:pt x="6336" y="39701"/>
                </a:lnTo>
                <a:close/>
                <a:moveTo>
                  <a:pt x="11645" y="39701"/>
                </a:moveTo>
                <a:lnTo>
                  <a:pt x="11464" y="39761"/>
                </a:lnTo>
                <a:lnTo>
                  <a:pt x="11223" y="39882"/>
                </a:lnTo>
                <a:lnTo>
                  <a:pt x="11042" y="40003"/>
                </a:lnTo>
                <a:lnTo>
                  <a:pt x="10921" y="40184"/>
                </a:lnTo>
                <a:lnTo>
                  <a:pt x="10800" y="40425"/>
                </a:lnTo>
                <a:lnTo>
                  <a:pt x="10740" y="40606"/>
                </a:lnTo>
                <a:lnTo>
                  <a:pt x="10740" y="40847"/>
                </a:lnTo>
                <a:lnTo>
                  <a:pt x="10740" y="41089"/>
                </a:lnTo>
                <a:lnTo>
                  <a:pt x="10800" y="41270"/>
                </a:lnTo>
                <a:lnTo>
                  <a:pt x="10921" y="41511"/>
                </a:lnTo>
                <a:lnTo>
                  <a:pt x="11042" y="41692"/>
                </a:lnTo>
                <a:lnTo>
                  <a:pt x="11223" y="41813"/>
                </a:lnTo>
                <a:lnTo>
                  <a:pt x="11464" y="41934"/>
                </a:lnTo>
                <a:lnTo>
                  <a:pt x="11645" y="41994"/>
                </a:lnTo>
                <a:lnTo>
                  <a:pt x="12128" y="41994"/>
                </a:lnTo>
                <a:lnTo>
                  <a:pt x="12309" y="41934"/>
                </a:lnTo>
                <a:lnTo>
                  <a:pt x="12550" y="41813"/>
                </a:lnTo>
                <a:lnTo>
                  <a:pt x="12731" y="41692"/>
                </a:lnTo>
                <a:lnTo>
                  <a:pt x="12852" y="41511"/>
                </a:lnTo>
                <a:lnTo>
                  <a:pt x="12973" y="41270"/>
                </a:lnTo>
                <a:lnTo>
                  <a:pt x="13033" y="41089"/>
                </a:lnTo>
                <a:lnTo>
                  <a:pt x="13033" y="40847"/>
                </a:lnTo>
                <a:lnTo>
                  <a:pt x="13033" y="40606"/>
                </a:lnTo>
                <a:lnTo>
                  <a:pt x="12973" y="40425"/>
                </a:lnTo>
                <a:lnTo>
                  <a:pt x="12852" y="40184"/>
                </a:lnTo>
                <a:lnTo>
                  <a:pt x="12731" y="40003"/>
                </a:lnTo>
                <a:lnTo>
                  <a:pt x="12550" y="39882"/>
                </a:lnTo>
                <a:lnTo>
                  <a:pt x="12309" y="39761"/>
                </a:lnTo>
                <a:lnTo>
                  <a:pt x="12128" y="39701"/>
                </a:lnTo>
                <a:close/>
                <a:moveTo>
                  <a:pt x="17437" y="39701"/>
                </a:moveTo>
                <a:lnTo>
                  <a:pt x="17256" y="39761"/>
                </a:lnTo>
                <a:lnTo>
                  <a:pt x="17015" y="39882"/>
                </a:lnTo>
                <a:lnTo>
                  <a:pt x="16834" y="40003"/>
                </a:lnTo>
                <a:lnTo>
                  <a:pt x="16713" y="40184"/>
                </a:lnTo>
                <a:lnTo>
                  <a:pt x="16593" y="40425"/>
                </a:lnTo>
                <a:lnTo>
                  <a:pt x="16532" y="40606"/>
                </a:lnTo>
                <a:lnTo>
                  <a:pt x="16532" y="40847"/>
                </a:lnTo>
                <a:lnTo>
                  <a:pt x="16532" y="41089"/>
                </a:lnTo>
                <a:lnTo>
                  <a:pt x="16593" y="41270"/>
                </a:lnTo>
                <a:lnTo>
                  <a:pt x="16713" y="41511"/>
                </a:lnTo>
                <a:lnTo>
                  <a:pt x="16834" y="41692"/>
                </a:lnTo>
                <a:lnTo>
                  <a:pt x="17015" y="41813"/>
                </a:lnTo>
                <a:lnTo>
                  <a:pt x="17256" y="41934"/>
                </a:lnTo>
                <a:lnTo>
                  <a:pt x="17437" y="41994"/>
                </a:lnTo>
                <a:lnTo>
                  <a:pt x="17920" y="41994"/>
                </a:lnTo>
                <a:lnTo>
                  <a:pt x="18101" y="41934"/>
                </a:lnTo>
                <a:lnTo>
                  <a:pt x="18342" y="41813"/>
                </a:lnTo>
                <a:lnTo>
                  <a:pt x="18523" y="41692"/>
                </a:lnTo>
                <a:lnTo>
                  <a:pt x="18644" y="41511"/>
                </a:lnTo>
                <a:lnTo>
                  <a:pt x="18765" y="41270"/>
                </a:lnTo>
                <a:lnTo>
                  <a:pt x="18825" y="41089"/>
                </a:lnTo>
                <a:lnTo>
                  <a:pt x="18825" y="40847"/>
                </a:lnTo>
                <a:lnTo>
                  <a:pt x="18825" y="40606"/>
                </a:lnTo>
                <a:lnTo>
                  <a:pt x="18765" y="40425"/>
                </a:lnTo>
                <a:lnTo>
                  <a:pt x="18644" y="40184"/>
                </a:lnTo>
                <a:lnTo>
                  <a:pt x="18523" y="40003"/>
                </a:lnTo>
                <a:lnTo>
                  <a:pt x="18342" y="39882"/>
                </a:lnTo>
                <a:lnTo>
                  <a:pt x="18101" y="39761"/>
                </a:lnTo>
                <a:lnTo>
                  <a:pt x="17920" y="39701"/>
                </a:lnTo>
                <a:close/>
                <a:moveTo>
                  <a:pt x="23230" y="39701"/>
                </a:moveTo>
                <a:lnTo>
                  <a:pt x="23049" y="39761"/>
                </a:lnTo>
                <a:lnTo>
                  <a:pt x="22807" y="39882"/>
                </a:lnTo>
                <a:lnTo>
                  <a:pt x="22626" y="40003"/>
                </a:lnTo>
                <a:lnTo>
                  <a:pt x="22506" y="40184"/>
                </a:lnTo>
                <a:lnTo>
                  <a:pt x="22385" y="40425"/>
                </a:lnTo>
                <a:lnTo>
                  <a:pt x="22325" y="40606"/>
                </a:lnTo>
                <a:lnTo>
                  <a:pt x="22325" y="40847"/>
                </a:lnTo>
                <a:lnTo>
                  <a:pt x="22325" y="41089"/>
                </a:lnTo>
                <a:lnTo>
                  <a:pt x="22385" y="41270"/>
                </a:lnTo>
                <a:lnTo>
                  <a:pt x="22506" y="41511"/>
                </a:lnTo>
                <a:lnTo>
                  <a:pt x="22626" y="41692"/>
                </a:lnTo>
                <a:lnTo>
                  <a:pt x="22807" y="41813"/>
                </a:lnTo>
                <a:lnTo>
                  <a:pt x="23049" y="41934"/>
                </a:lnTo>
                <a:lnTo>
                  <a:pt x="23230" y="41994"/>
                </a:lnTo>
                <a:lnTo>
                  <a:pt x="23712" y="41994"/>
                </a:lnTo>
                <a:lnTo>
                  <a:pt x="23893" y="41934"/>
                </a:lnTo>
                <a:lnTo>
                  <a:pt x="24135" y="41813"/>
                </a:lnTo>
                <a:lnTo>
                  <a:pt x="24316" y="41692"/>
                </a:lnTo>
                <a:lnTo>
                  <a:pt x="24436" y="41511"/>
                </a:lnTo>
                <a:lnTo>
                  <a:pt x="24557" y="41270"/>
                </a:lnTo>
                <a:lnTo>
                  <a:pt x="24617" y="41089"/>
                </a:lnTo>
                <a:lnTo>
                  <a:pt x="24617" y="40847"/>
                </a:lnTo>
                <a:lnTo>
                  <a:pt x="24617" y="40606"/>
                </a:lnTo>
                <a:lnTo>
                  <a:pt x="24557" y="40425"/>
                </a:lnTo>
                <a:lnTo>
                  <a:pt x="24436" y="40184"/>
                </a:lnTo>
                <a:lnTo>
                  <a:pt x="24316" y="40003"/>
                </a:lnTo>
                <a:lnTo>
                  <a:pt x="24135" y="39882"/>
                </a:lnTo>
                <a:lnTo>
                  <a:pt x="23893" y="39761"/>
                </a:lnTo>
                <a:lnTo>
                  <a:pt x="23712" y="39701"/>
                </a:lnTo>
                <a:close/>
                <a:moveTo>
                  <a:pt x="29022" y="39701"/>
                </a:moveTo>
                <a:lnTo>
                  <a:pt x="28841" y="39761"/>
                </a:lnTo>
                <a:lnTo>
                  <a:pt x="28599" y="39882"/>
                </a:lnTo>
                <a:lnTo>
                  <a:pt x="28418" y="40003"/>
                </a:lnTo>
                <a:lnTo>
                  <a:pt x="28298" y="40184"/>
                </a:lnTo>
                <a:lnTo>
                  <a:pt x="28177" y="40425"/>
                </a:lnTo>
                <a:lnTo>
                  <a:pt x="28117" y="40606"/>
                </a:lnTo>
                <a:lnTo>
                  <a:pt x="28117" y="40847"/>
                </a:lnTo>
                <a:lnTo>
                  <a:pt x="28117" y="41089"/>
                </a:lnTo>
                <a:lnTo>
                  <a:pt x="28177" y="41270"/>
                </a:lnTo>
                <a:lnTo>
                  <a:pt x="28298" y="41511"/>
                </a:lnTo>
                <a:lnTo>
                  <a:pt x="28418" y="41692"/>
                </a:lnTo>
                <a:lnTo>
                  <a:pt x="28599" y="41813"/>
                </a:lnTo>
                <a:lnTo>
                  <a:pt x="28841" y="41934"/>
                </a:lnTo>
                <a:lnTo>
                  <a:pt x="29022" y="41994"/>
                </a:lnTo>
                <a:lnTo>
                  <a:pt x="29505" y="41994"/>
                </a:lnTo>
                <a:lnTo>
                  <a:pt x="29686" y="41934"/>
                </a:lnTo>
                <a:lnTo>
                  <a:pt x="29927" y="41813"/>
                </a:lnTo>
                <a:lnTo>
                  <a:pt x="30108" y="41692"/>
                </a:lnTo>
                <a:lnTo>
                  <a:pt x="30229" y="41511"/>
                </a:lnTo>
                <a:lnTo>
                  <a:pt x="30349" y="41270"/>
                </a:lnTo>
                <a:lnTo>
                  <a:pt x="30410" y="41089"/>
                </a:lnTo>
                <a:lnTo>
                  <a:pt x="30410" y="40847"/>
                </a:lnTo>
                <a:lnTo>
                  <a:pt x="30410" y="40606"/>
                </a:lnTo>
                <a:lnTo>
                  <a:pt x="30349" y="40425"/>
                </a:lnTo>
                <a:lnTo>
                  <a:pt x="30229" y="40184"/>
                </a:lnTo>
                <a:lnTo>
                  <a:pt x="30108" y="40003"/>
                </a:lnTo>
                <a:lnTo>
                  <a:pt x="29927" y="39882"/>
                </a:lnTo>
                <a:lnTo>
                  <a:pt x="29686" y="39761"/>
                </a:lnTo>
                <a:lnTo>
                  <a:pt x="29505" y="39701"/>
                </a:lnTo>
                <a:close/>
                <a:moveTo>
                  <a:pt x="34814" y="39701"/>
                </a:moveTo>
                <a:lnTo>
                  <a:pt x="34633" y="39761"/>
                </a:lnTo>
                <a:lnTo>
                  <a:pt x="34392" y="39882"/>
                </a:lnTo>
                <a:lnTo>
                  <a:pt x="34211" y="40003"/>
                </a:lnTo>
                <a:lnTo>
                  <a:pt x="34090" y="40184"/>
                </a:lnTo>
                <a:lnTo>
                  <a:pt x="33969" y="40425"/>
                </a:lnTo>
                <a:lnTo>
                  <a:pt x="33909" y="40606"/>
                </a:lnTo>
                <a:lnTo>
                  <a:pt x="33909" y="40847"/>
                </a:lnTo>
                <a:lnTo>
                  <a:pt x="33909" y="41089"/>
                </a:lnTo>
                <a:lnTo>
                  <a:pt x="33969" y="41270"/>
                </a:lnTo>
                <a:lnTo>
                  <a:pt x="34090" y="41511"/>
                </a:lnTo>
                <a:lnTo>
                  <a:pt x="34211" y="41692"/>
                </a:lnTo>
                <a:lnTo>
                  <a:pt x="34392" y="41813"/>
                </a:lnTo>
                <a:lnTo>
                  <a:pt x="34633" y="41934"/>
                </a:lnTo>
                <a:lnTo>
                  <a:pt x="34814" y="41994"/>
                </a:lnTo>
                <a:lnTo>
                  <a:pt x="35297" y="41994"/>
                </a:lnTo>
                <a:lnTo>
                  <a:pt x="35478" y="41934"/>
                </a:lnTo>
                <a:lnTo>
                  <a:pt x="35719" y="41813"/>
                </a:lnTo>
                <a:lnTo>
                  <a:pt x="35900" y="41692"/>
                </a:lnTo>
                <a:lnTo>
                  <a:pt x="36021" y="41511"/>
                </a:lnTo>
                <a:lnTo>
                  <a:pt x="36141" y="41270"/>
                </a:lnTo>
                <a:lnTo>
                  <a:pt x="36202" y="41089"/>
                </a:lnTo>
                <a:lnTo>
                  <a:pt x="36202" y="40847"/>
                </a:lnTo>
                <a:lnTo>
                  <a:pt x="36202" y="40606"/>
                </a:lnTo>
                <a:lnTo>
                  <a:pt x="36141" y="40425"/>
                </a:lnTo>
                <a:lnTo>
                  <a:pt x="36021" y="40184"/>
                </a:lnTo>
                <a:lnTo>
                  <a:pt x="35900" y="40003"/>
                </a:lnTo>
                <a:lnTo>
                  <a:pt x="35719" y="39882"/>
                </a:lnTo>
                <a:lnTo>
                  <a:pt x="35478" y="39761"/>
                </a:lnTo>
                <a:lnTo>
                  <a:pt x="35297" y="39701"/>
                </a:lnTo>
                <a:close/>
                <a:moveTo>
                  <a:pt x="40606" y="39701"/>
                </a:moveTo>
                <a:lnTo>
                  <a:pt x="40425" y="39761"/>
                </a:lnTo>
                <a:lnTo>
                  <a:pt x="40184" y="39882"/>
                </a:lnTo>
                <a:lnTo>
                  <a:pt x="40003" y="40003"/>
                </a:lnTo>
                <a:lnTo>
                  <a:pt x="39882" y="40184"/>
                </a:lnTo>
                <a:lnTo>
                  <a:pt x="39762" y="40425"/>
                </a:lnTo>
                <a:lnTo>
                  <a:pt x="39701" y="40606"/>
                </a:lnTo>
                <a:lnTo>
                  <a:pt x="39701" y="40847"/>
                </a:lnTo>
                <a:lnTo>
                  <a:pt x="39701" y="41089"/>
                </a:lnTo>
                <a:lnTo>
                  <a:pt x="39762" y="41270"/>
                </a:lnTo>
                <a:lnTo>
                  <a:pt x="39882" y="41511"/>
                </a:lnTo>
                <a:lnTo>
                  <a:pt x="40003" y="41692"/>
                </a:lnTo>
                <a:lnTo>
                  <a:pt x="40184" y="41813"/>
                </a:lnTo>
                <a:lnTo>
                  <a:pt x="40425" y="41934"/>
                </a:lnTo>
                <a:lnTo>
                  <a:pt x="40606" y="41994"/>
                </a:lnTo>
                <a:lnTo>
                  <a:pt x="41089" y="41994"/>
                </a:lnTo>
                <a:lnTo>
                  <a:pt x="41270" y="41934"/>
                </a:lnTo>
                <a:lnTo>
                  <a:pt x="41511" y="41813"/>
                </a:lnTo>
                <a:lnTo>
                  <a:pt x="41692" y="41692"/>
                </a:lnTo>
                <a:lnTo>
                  <a:pt x="41813" y="41511"/>
                </a:lnTo>
                <a:lnTo>
                  <a:pt x="41934" y="41270"/>
                </a:lnTo>
                <a:lnTo>
                  <a:pt x="41994" y="41089"/>
                </a:lnTo>
                <a:lnTo>
                  <a:pt x="41994" y="40847"/>
                </a:lnTo>
                <a:lnTo>
                  <a:pt x="41994" y="40606"/>
                </a:lnTo>
                <a:lnTo>
                  <a:pt x="41934" y="40425"/>
                </a:lnTo>
                <a:lnTo>
                  <a:pt x="41813" y="40184"/>
                </a:lnTo>
                <a:lnTo>
                  <a:pt x="41692" y="40003"/>
                </a:lnTo>
                <a:lnTo>
                  <a:pt x="41511" y="39882"/>
                </a:lnTo>
                <a:lnTo>
                  <a:pt x="41270" y="39761"/>
                </a:lnTo>
                <a:lnTo>
                  <a:pt x="41089" y="39701"/>
                </a:lnTo>
                <a:close/>
                <a:moveTo>
                  <a:pt x="46399" y="39701"/>
                </a:moveTo>
                <a:lnTo>
                  <a:pt x="46218" y="39761"/>
                </a:lnTo>
                <a:lnTo>
                  <a:pt x="45976" y="39882"/>
                </a:lnTo>
                <a:lnTo>
                  <a:pt x="45795" y="40003"/>
                </a:lnTo>
                <a:lnTo>
                  <a:pt x="45674" y="40184"/>
                </a:lnTo>
                <a:lnTo>
                  <a:pt x="45554" y="40425"/>
                </a:lnTo>
                <a:lnTo>
                  <a:pt x="45493" y="40606"/>
                </a:lnTo>
                <a:lnTo>
                  <a:pt x="45493" y="40847"/>
                </a:lnTo>
                <a:lnTo>
                  <a:pt x="45493" y="41089"/>
                </a:lnTo>
                <a:lnTo>
                  <a:pt x="45554" y="41270"/>
                </a:lnTo>
                <a:lnTo>
                  <a:pt x="45674" y="41511"/>
                </a:lnTo>
                <a:lnTo>
                  <a:pt x="45795" y="41692"/>
                </a:lnTo>
                <a:lnTo>
                  <a:pt x="45976" y="41813"/>
                </a:lnTo>
                <a:lnTo>
                  <a:pt x="46218" y="41934"/>
                </a:lnTo>
                <a:lnTo>
                  <a:pt x="46399" y="41994"/>
                </a:lnTo>
                <a:lnTo>
                  <a:pt x="46881" y="41994"/>
                </a:lnTo>
                <a:lnTo>
                  <a:pt x="47062" y="41934"/>
                </a:lnTo>
                <a:lnTo>
                  <a:pt x="47304" y="41813"/>
                </a:lnTo>
                <a:lnTo>
                  <a:pt x="47485" y="41692"/>
                </a:lnTo>
                <a:lnTo>
                  <a:pt x="47605" y="41511"/>
                </a:lnTo>
                <a:lnTo>
                  <a:pt x="47726" y="41270"/>
                </a:lnTo>
                <a:lnTo>
                  <a:pt x="47786" y="41089"/>
                </a:lnTo>
                <a:lnTo>
                  <a:pt x="47786" y="40847"/>
                </a:lnTo>
                <a:lnTo>
                  <a:pt x="47786" y="40606"/>
                </a:lnTo>
                <a:lnTo>
                  <a:pt x="47726" y="40425"/>
                </a:lnTo>
                <a:lnTo>
                  <a:pt x="47605" y="40184"/>
                </a:lnTo>
                <a:lnTo>
                  <a:pt x="47485" y="40003"/>
                </a:lnTo>
                <a:lnTo>
                  <a:pt x="47304" y="39882"/>
                </a:lnTo>
                <a:lnTo>
                  <a:pt x="47062" y="39761"/>
                </a:lnTo>
                <a:lnTo>
                  <a:pt x="46881" y="39701"/>
                </a:lnTo>
                <a:close/>
                <a:moveTo>
                  <a:pt x="52191" y="39701"/>
                </a:moveTo>
                <a:lnTo>
                  <a:pt x="52010" y="39761"/>
                </a:lnTo>
                <a:lnTo>
                  <a:pt x="51768" y="39882"/>
                </a:lnTo>
                <a:lnTo>
                  <a:pt x="51587" y="40003"/>
                </a:lnTo>
                <a:lnTo>
                  <a:pt x="51467" y="40184"/>
                </a:lnTo>
                <a:lnTo>
                  <a:pt x="51346" y="40425"/>
                </a:lnTo>
                <a:lnTo>
                  <a:pt x="51286" y="40606"/>
                </a:lnTo>
                <a:lnTo>
                  <a:pt x="51286" y="40847"/>
                </a:lnTo>
                <a:lnTo>
                  <a:pt x="51286" y="41089"/>
                </a:lnTo>
                <a:lnTo>
                  <a:pt x="51346" y="41270"/>
                </a:lnTo>
                <a:lnTo>
                  <a:pt x="51467" y="41511"/>
                </a:lnTo>
                <a:lnTo>
                  <a:pt x="51587" y="41692"/>
                </a:lnTo>
                <a:lnTo>
                  <a:pt x="51768" y="41813"/>
                </a:lnTo>
                <a:lnTo>
                  <a:pt x="52010" y="41934"/>
                </a:lnTo>
                <a:lnTo>
                  <a:pt x="52191" y="41994"/>
                </a:lnTo>
                <a:lnTo>
                  <a:pt x="52673" y="41994"/>
                </a:lnTo>
                <a:lnTo>
                  <a:pt x="52854" y="41934"/>
                </a:lnTo>
                <a:lnTo>
                  <a:pt x="53096" y="41813"/>
                </a:lnTo>
                <a:lnTo>
                  <a:pt x="53277" y="41692"/>
                </a:lnTo>
                <a:lnTo>
                  <a:pt x="53397" y="41511"/>
                </a:lnTo>
                <a:lnTo>
                  <a:pt x="53518" y="41270"/>
                </a:lnTo>
                <a:lnTo>
                  <a:pt x="53578" y="41089"/>
                </a:lnTo>
                <a:lnTo>
                  <a:pt x="53578" y="40847"/>
                </a:lnTo>
                <a:lnTo>
                  <a:pt x="53578" y="40606"/>
                </a:lnTo>
                <a:lnTo>
                  <a:pt x="53518" y="40425"/>
                </a:lnTo>
                <a:lnTo>
                  <a:pt x="53397" y="40184"/>
                </a:lnTo>
                <a:lnTo>
                  <a:pt x="53277" y="40003"/>
                </a:lnTo>
                <a:lnTo>
                  <a:pt x="53096" y="39882"/>
                </a:lnTo>
                <a:lnTo>
                  <a:pt x="52854" y="39761"/>
                </a:lnTo>
                <a:lnTo>
                  <a:pt x="52673" y="39701"/>
                </a:lnTo>
                <a:close/>
                <a:moveTo>
                  <a:pt x="57983" y="39701"/>
                </a:moveTo>
                <a:lnTo>
                  <a:pt x="57802" y="39761"/>
                </a:lnTo>
                <a:lnTo>
                  <a:pt x="57561" y="39882"/>
                </a:lnTo>
                <a:lnTo>
                  <a:pt x="57380" y="40003"/>
                </a:lnTo>
                <a:lnTo>
                  <a:pt x="57259" y="40184"/>
                </a:lnTo>
                <a:lnTo>
                  <a:pt x="57138" y="40425"/>
                </a:lnTo>
                <a:lnTo>
                  <a:pt x="57078" y="40606"/>
                </a:lnTo>
                <a:lnTo>
                  <a:pt x="57078" y="40847"/>
                </a:lnTo>
                <a:lnTo>
                  <a:pt x="57078" y="41089"/>
                </a:lnTo>
                <a:lnTo>
                  <a:pt x="57138" y="41270"/>
                </a:lnTo>
                <a:lnTo>
                  <a:pt x="57259" y="41511"/>
                </a:lnTo>
                <a:lnTo>
                  <a:pt x="57380" y="41692"/>
                </a:lnTo>
                <a:lnTo>
                  <a:pt x="57561" y="41813"/>
                </a:lnTo>
                <a:lnTo>
                  <a:pt x="57802" y="41934"/>
                </a:lnTo>
                <a:lnTo>
                  <a:pt x="57983" y="41994"/>
                </a:lnTo>
                <a:lnTo>
                  <a:pt x="58466" y="41994"/>
                </a:lnTo>
                <a:lnTo>
                  <a:pt x="58647" y="41934"/>
                </a:lnTo>
                <a:lnTo>
                  <a:pt x="58888" y="41813"/>
                </a:lnTo>
                <a:lnTo>
                  <a:pt x="59069" y="41692"/>
                </a:lnTo>
                <a:lnTo>
                  <a:pt x="59190" y="41511"/>
                </a:lnTo>
                <a:lnTo>
                  <a:pt x="59310" y="41270"/>
                </a:lnTo>
                <a:lnTo>
                  <a:pt x="59371" y="41089"/>
                </a:lnTo>
                <a:lnTo>
                  <a:pt x="59371" y="40847"/>
                </a:lnTo>
                <a:lnTo>
                  <a:pt x="59371" y="40606"/>
                </a:lnTo>
                <a:lnTo>
                  <a:pt x="59310" y="40425"/>
                </a:lnTo>
                <a:lnTo>
                  <a:pt x="59190" y="40184"/>
                </a:lnTo>
                <a:lnTo>
                  <a:pt x="59069" y="40003"/>
                </a:lnTo>
                <a:lnTo>
                  <a:pt x="58888" y="39882"/>
                </a:lnTo>
                <a:lnTo>
                  <a:pt x="58647" y="39761"/>
                </a:lnTo>
                <a:lnTo>
                  <a:pt x="58466" y="39701"/>
                </a:lnTo>
                <a:close/>
                <a:moveTo>
                  <a:pt x="63775" y="39701"/>
                </a:moveTo>
                <a:lnTo>
                  <a:pt x="63594" y="39761"/>
                </a:lnTo>
                <a:lnTo>
                  <a:pt x="63353" y="39882"/>
                </a:lnTo>
                <a:lnTo>
                  <a:pt x="63172" y="40003"/>
                </a:lnTo>
                <a:lnTo>
                  <a:pt x="63051" y="40184"/>
                </a:lnTo>
                <a:lnTo>
                  <a:pt x="62931" y="40425"/>
                </a:lnTo>
                <a:lnTo>
                  <a:pt x="62870" y="40606"/>
                </a:lnTo>
                <a:lnTo>
                  <a:pt x="62870" y="40847"/>
                </a:lnTo>
                <a:lnTo>
                  <a:pt x="62870" y="41089"/>
                </a:lnTo>
                <a:lnTo>
                  <a:pt x="62931" y="41270"/>
                </a:lnTo>
                <a:lnTo>
                  <a:pt x="63051" y="41511"/>
                </a:lnTo>
                <a:lnTo>
                  <a:pt x="63172" y="41692"/>
                </a:lnTo>
                <a:lnTo>
                  <a:pt x="63353" y="41813"/>
                </a:lnTo>
                <a:lnTo>
                  <a:pt x="63594" y="41934"/>
                </a:lnTo>
                <a:lnTo>
                  <a:pt x="63775" y="41994"/>
                </a:lnTo>
                <a:lnTo>
                  <a:pt x="64258" y="41994"/>
                </a:lnTo>
                <a:lnTo>
                  <a:pt x="64439" y="41934"/>
                </a:lnTo>
                <a:lnTo>
                  <a:pt x="64680" y="41813"/>
                </a:lnTo>
                <a:lnTo>
                  <a:pt x="64861" y="41692"/>
                </a:lnTo>
                <a:lnTo>
                  <a:pt x="64982" y="41511"/>
                </a:lnTo>
                <a:lnTo>
                  <a:pt x="65103" y="41270"/>
                </a:lnTo>
                <a:lnTo>
                  <a:pt x="65163" y="41089"/>
                </a:lnTo>
                <a:lnTo>
                  <a:pt x="65163" y="40847"/>
                </a:lnTo>
                <a:lnTo>
                  <a:pt x="65163" y="40606"/>
                </a:lnTo>
                <a:lnTo>
                  <a:pt x="65103" y="40425"/>
                </a:lnTo>
                <a:lnTo>
                  <a:pt x="64982" y="40184"/>
                </a:lnTo>
                <a:lnTo>
                  <a:pt x="64861" y="40003"/>
                </a:lnTo>
                <a:lnTo>
                  <a:pt x="64680" y="39882"/>
                </a:lnTo>
                <a:lnTo>
                  <a:pt x="64439" y="39761"/>
                </a:lnTo>
                <a:lnTo>
                  <a:pt x="64258" y="39701"/>
                </a:lnTo>
                <a:close/>
                <a:moveTo>
                  <a:pt x="69567" y="39701"/>
                </a:moveTo>
                <a:lnTo>
                  <a:pt x="69386" y="39761"/>
                </a:lnTo>
                <a:lnTo>
                  <a:pt x="69145" y="39882"/>
                </a:lnTo>
                <a:lnTo>
                  <a:pt x="68964" y="40003"/>
                </a:lnTo>
                <a:lnTo>
                  <a:pt x="68843" y="40184"/>
                </a:lnTo>
                <a:lnTo>
                  <a:pt x="68723" y="40425"/>
                </a:lnTo>
                <a:lnTo>
                  <a:pt x="68662" y="40606"/>
                </a:lnTo>
                <a:lnTo>
                  <a:pt x="68662" y="40847"/>
                </a:lnTo>
                <a:lnTo>
                  <a:pt x="68662" y="41089"/>
                </a:lnTo>
                <a:lnTo>
                  <a:pt x="68723" y="41270"/>
                </a:lnTo>
                <a:lnTo>
                  <a:pt x="68843" y="41511"/>
                </a:lnTo>
                <a:lnTo>
                  <a:pt x="68964" y="41692"/>
                </a:lnTo>
                <a:lnTo>
                  <a:pt x="69145" y="41813"/>
                </a:lnTo>
                <a:lnTo>
                  <a:pt x="69386" y="41934"/>
                </a:lnTo>
                <a:lnTo>
                  <a:pt x="69567" y="41994"/>
                </a:lnTo>
                <a:lnTo>
                  <a:pt x="70050" y="41994"/>
                </a:lnTo>
                <a:lnTo>
                  <a:pt x="70231" y="41934"/>
                </a:lnTo>
                <a:lnTo>
                  <a:pt x="70472" y="41813"/>
                </a:lnTo>
                <a:lnTo>
                  <a:pt x="70653" y="41692"/>
                </a:lnTo>
                <a:lnTo>
                  <a:pt x="70774" y="41511"/>
                </a:lnTo>
                <a:lnTo>
                  <a:pt x="70895" y="41270"/>
                </a:lnTo>
                <a:lnTo>
                  <a:pt x="70955" y="41089"/>
                </a:lnTo>
                <a:lnTo>
                  <a:pt x="70955" y="40847"/>
                </a:lnTo>
                <a:lnTo>
                  <a:pt x="70955" y="40606"/>
                </a:lnTo>
                <a:lnTo>
                  <a:pt x="70895" y="40425"/>
                </a:lnTo>
                <a:lnTo>
                  <a:pt x="70774" y="40184"/>
                </a:lnTo>
                <a:lnTo>
                  <a:pt x="70653" y="40003"/>
                </a:lnTo>
                <a:lnTo>
                  <a:pt x="70472" y="39882"/>
                </a:lnTo>
                <a:lnTo>
                  <a:pt x="70231" y="39761"/>
                </a:lnTo>
                <a:lnTo>
                  <a:pt x="70050" y="39701"/>
                </a:lnTo>
                <a:close/>
                <a:moveTo>
                  <a:pt x="75360" y="39701"/>
                </a:moveTo>
                <a:lnTo>
                  <a:pt x="75179" y="39761"/>
                </a:lnTo>
                <a:lnTo>
                  <a:pt x="74937" y="39882"/>
                </a:lnTo>
                <a:lnTo>
                  <a:pt x="74756" y="40003"/>
                </a:lnTo>
                <a:lnTo>
                  <a:pt x="74636" y="40184"/>
                </a:lnTo>
                <a:lnTo>
                  <a:pt x="74515" y="40425"/>
                </a:lnTo>
                <a:lnTo>
                  <a:pt x="74455" y="40606"/>
                </a:lnTo>
                <a:lnTo>
                  <a:pt x="74455" y="40847"/>
                </a:lnTo>
                <a:lnTo>
                  <a:pt x="74455" y="41089"/>
                </a:lnTo>
                <a:lnTo>
                  <a:pt x="74515" y="41270"/>
                </a:lnTo>
                <a:lnTo>
                  <a:pt x="74636" y="41511"/>
                </a:lnTo>
                <a:lnTo>
                  <a:pt x="74756" y="41692"/>
                </a:lnTo>
                <a:lnTo>
                  <a:pt x="74937" y="41813"/>
                </a:lnTo>
                <a:lnTo>
                  <a:pt x="75179" y="41934"/>
                </a:lnTo>
                <a:lnTo>
                  <a:pt x="75360" y="41994"/>
                </a:lnTo>
                <a:lnTo>
                  <a:pt x="75722" y="41994"/>
                </a:lnTo>
                <a:lnTo>
                  <a:pt x="75903" y="39761"/>
                </a:lnTo>
                <a:lnTo>
                  <a:pt x="75601" y="39701"/>
                </a:lnTo>
                <a:close/>
                <a:moveTo>
                  <a:pt x="2957" y="42597"/>
                </a:moveTo>
                <a:lnTo>
                  <a:pt x="2776" y="42658"/>
                </a:lnTo>
                <a:lnTo>
                  <a:pt x="2534" y="42778"/>
                </a:lnTo>
                <a:lnTo>
                  <a:pt x="2353" y="42899"/>
                </a:lnTo>
                <a:lnTo>
                  <a:pt x="2233" y="43080"/>
                </a:lnTo>
                <a:lnTo>
                  <a:pt x="2112" y="43321"/>
                </a:lnTo>
                <a:lnTo>
                  <a:pt x="2052" y="43502"/>
                </a:lnTo>
                <a:lnTo>
                  <a:pt x="2052" y="43744"/>
                </a:lnTo>
                <a:lnTo>
                  <a:pt x="2052" y="43985"/>
                </a:lnTo>
                <a:lnTo>
                  <a:pt x="2112" y="44166"/>
                </a:lnTo>
                <a:lnTo>
                  <a:pt x="2233" y="44407"/>
                </a:lnTo>
                <a:lnTo>
                  <a:pt x="2353" y="44588"/>
                </a:lnTo>
                <a:lnTo>
                  <a:pt x="2534" y="44709"/>
                </a:lnTo>
                <a:lnTo>
                  <a:pt x="2776" y="44830"/>
                </a:lnTo>
                <a:lnTo>
                  <a:pt x="2957" y="44890"/>
                </a:lnTo>
                <a:lnTo>
                  <a:pt x="3439" y="44890"/>
                </a:lnTo>
                <a:lnTo>
                  <a:pt x="3620" y="44830"/>
                </a:lnTo>
                <a:lnTo>
                  <a:pt x="3862" y="44709"/>
                </a:lnTo>
                <a:lnTo>
                  <a:pt x="4043" y="44588"/>
                </a:lnTo>
                <a:lnTo>
                  <a:pt x="4164" y="44407"/>
                </a:lnTo>
                <a:lnTo>
                  <a:pt x="4284" y="44166"/>
                </a:lnTo>
                <a:lnTo>
                  <a:pt x="4345" y="43985"/>
                </a:lnTo>
                <a:lnTo>
                  <a:pt x="4345" y="43744"/>
                </a:lnTo>
                <a:lnTo>
                  <a:pt x="4345" y="43502"/>
                </a:lnTo>
                <a:lnTo>
                  <a:pt x="4284" y="43321"/>
                </a:lnTo>
                <a:lnTo>
                  <a:pt x="4164" y="43080"/>
                </a:lnTo>
                <a:lnTo>
                  <a:pt x="4043" y="42899"/>
                </a:lnTo>
                <a:lnTo>
                  <a:pt x="3862" y="42778"/>
                </a:lnTo>
                <a:lnTo>
                  <a:pt x="3620" y="42658"/>
                </a:lnTo>
                <a:lnTo>
                  <a:pt x="3439" y="42597"/>
                </a:lnTo>
                <a:close/>
                <a:moveTo>
                  <a:pt x="8749" y="42597"/>
                </a:moveTo>
                <a:lnTo>
                  <a:pt x="8568" y="42658"/>
                </a:lnTo>
                <a:lnTo>
                  <a:pt x="8327" y="42778"/>
                </a:lnTo>
                <a:lnTo>
                  <a:pt x="8146" y="42899"/>
                </a:lnTo>
                <a:lnTo>
                  <a:pt x="8025" y="43080"/>
                </a:lnTo>
                <a:lnTo>
                  <a:pt x="7904" y="43321"/>
                </a:lnTo>
                <a:lnTo>
                  <a:pt x="7844" y="43502"/>
                </a:lnTo>
                <a:lnTo>
                  <a:pt x="7844" y="43744"/>
                </a:lnTo>
                <a:lnTo>
                  <a:pt x="7844" y="43985"/>
                </a:lnTo>
                <a:lnTo>
                  <a:pt x="7904" y="44166"/>
                </a:lnTo>
                <a:lnTo>
                  <a:pt x="8025" y="44407"/>
                </a:lnTo>
                <a:lnTo>
                  <a:pt x="8146" y="44588"/>
                </a:lnTo>
                <a:lnTo>
                  <a:pt x="8327" y="44709"/>
                </a:lnTo>
                <a:lnTo>
                  <a:pt x="8568" y="44830"/>
                </a:lnTo>
                <a:lnTo>
                  <a:pt x="8749" y="44890"/>
                </a:lnTo>
                <a:lnTo>
                  <a:pt x="9232" y="44890"/>
                </a:lnTo>
                <a:lnTo>
                  <a:pt x="9413" y="44830"/>
                </a:lnTo>
                <a:lnTo>
                  <a:pt x="9654" y="44709"/>
                </a:lnTo>
                <a:lnTo>
                  <a:pt x="9835" y="44588"/>
                </a:lnTo>
                <a:lnTo>
                  <a:pt x="9956" y="44407"/>
                </a:lnTo>
                <a:lnTo>
                  <a:pt x="10076" y="44166"/>
                </a:lnTo>
                <a:lnTo>
                  <a:pt x="10137" y="43985"/>
                </a:lnTo>
                <a:lnTo>
                  <a:pt x="10137" y="43744"/>
                </a:lnTo>
                <a:lnTo>
                  <a:pt x="10137" y="43502"/>
                </a:lnTo>
                <a:lnTo>
                  <a:pt x="10076" y="43321"/>
                </a:lnTo>
                <a:lnTo>
                  <a:pt x="9956" y="43080"/>
                </a:lnTo>
                <a:lnTo>
                  <a:pt x="9835" y="42899"/>
                </a:lnTo>
                <a:lnTo>
                  <a:pt x="9654" y="42778"/>
                </a:lnTo>
                <a:lnTo>
                  <a:pt x="9413" y="42658"/>
                </a:lnTo>
                <a:lnTo>
                  <a:pt x="9232" y="42597"/>
                </a:lnTo>
                <a:close/>
                <a:moveTo>
                  <a:pt x="14541" y="42597"/>
                </a:moveTo>
                <a:lnTo>
                  <a:pt x="14360" y="42658"/>
                </a:lnTo>
                <a:lnTo>
                  <a:pt x="14119" y="42778"/>
                </a:lnTo>
                <a:lnTo>
                  <a:pt x="13938" y="42899"/>
                </a:lnTo>
                <a:lnTo>
                  <a:pt x="13817" y="43080"/>
                </a:lnTo>
                <a:lnTo>
                  <a:pt x="13697" y="43321"/>
                </a:lnTo>
                <a:lnTo>
                  <a:pt x="13636" y="43502"/>
                </a:lnTo>
                <a:lnTo>
                  <a:pt x="13636" y="43744"/>
                </a:lnTo>
                <a:lnTo>
                  <a:pt x="13636" y="43985"/>
                </a:lnTo>
                <a:lnTo>
                  <a:pt x="13697" y="44166"/>
                </a:lnTo>
                <a:lnTo>
                  <a:pt x="13817" y="44407"/>
                </a:lnTo>
                <a:lnTo>
                  <a:pt x="13938" y="44588"/>
                </a:lnTo>
                <a:lnTo>
                  <a:pt x="14119" y="44709"/>
                </a:lnTo>
                <a:lnTo>
                  <a:pt x="14360" y="44830"/>
                </a:lnTo>
                <a:lnTo>
                  <a:pt x="14541" y="44890"/>
                </a:lnTo>
                <a:lnTo>
                  <a:pt x="15024" y="44890"/>
                </a:lnTo>
                <a:lnTo>
                  <a:pt x="15205" y="44830"/>
                </a:lnTo>
                <a:lnTo>
                  <a:pt x="15446" y="44709"/>
                </a:lnTo>
                <a:lnTo>
                  <a:pt x="15627" y="44588"/>
                </a:lnTo>
                <a:lnTo>
                  <a:pt x="15748" y="44407"/>
                </a:lnTo>
                <a:lnTo>
                  <a:pt x="15869" y="44166"/>
                </a:lnTo>
                <a:lnTo>
                  <a:pt x="15929" y="43985"/>
                </a:lnTo>
                <a:lnTo>
                  <a:pt x="15929" y="43744"/>
                </a:lnTo>
                <a:lnTo>
                  <a:pt x="15929" y="43502"/>
                </a:lnTo>
                <a:lnTo>
                  <a:pt x="15869" y="43321"/>
                </a:lnTo>
                <a:lnTo>
                  <a:pt x="15748" y="43080"/>
                </a:lnTo>
                <a:lnTo>
                  <a:pt x="15627" y="42899"/>
                </a:lnTo>
                <a:lnTo>
                  <a:pt x="15446" y="42778"/>
                </a:lnTo>
                <a:lnTo>
                  <a:pt x="15205" y="42658"/>
                </a:lnTo>
                <a:lnTo>
                  <a:pt x="15024" y="42597"/>
                </a:lnTo>
                <a:close/>
                <a:moveTo>
                  <a:pt x="20333" y="42597"/>
                </a:moveTo>
                <a:lnTo>
                  <a:pt x="20152" y="42658"/>
                </a:lnTo>
                <a:lnTo>
                  <a:pt x="19911" y="42778"/>
                </a:lnTo>
                <a:lnTo>
                  <a:pt x="19730" y="42899"/>
                </a:lnTo>
                <a:lnTo>
                  <a:pt x="19609" y="43080"/>
                </a:lnTo>
                <a:lnTo>
                  <a:pt x="19489" y="43321"/>
                </a:lnTo>
                <a:lnTo>
                  <a:pt x="19428" y="43502"/>
                </a:lnTo>
                <a:lnTo>
                  <a:pt x="19428" y="43744"/>
                </a:lnTo>
                <a:lnTo>
                  <a:pt x="19428" y="43985"/>
                </a:lnTo>
                <a:lnTo>
                  <a:pt x="19489" y="44166"/>
                </a:lnTo>
                <a:lnTo>
                  <a:pt x="19609" y="44407"/>
                </a:lnTo>
                <a:lnTo>
                  <a:pt x="19730" y="44588"/>
                </a:lnTo>
                <a:lnTo>
                  <a:pt x="19911" y="44709"/>
                </a:lnTo>
                <a:lnTo>
                  <a:pt x="20152" y="44830"/>
                </a:lnTo>
                <a:lnTo>
                  <a:pt x="20333" y="44890"/>
                </a:lnTo>
                <a:lnTo>
                  <a:pt x="20816" y="44890"/>
                </a:lnTo>
                <a:lnTo>
                  <a:pt x="20997" y="44830"/>
                </a:lnTo>
                <a:lnTo>
                  <a:pt x="21239" y="44709"/>
                </a:lnTo>
                <a:lnTo>
                  <a:pt x="21420" y="44588"/>
                </a:lnTo>
                <a:lnTo>
                  <a:pt x="21540" y="44407"/>
                </a:lnTo>
                <a:lnTo>
                  <a:pt x="21661" y="44166"/>
                </a:lnTo>
                <a:lnTo>
                  <a:pt x="21721" y="43985"/>
                </a:lnTo>
                <a:lnTo>
                  <a:pt x="21721" y="43744"/>
                </a:lnTo>
                <a:lnTo>
                  <a:pt x="21721" y="43502"/>
                </a:lnTo>
                <a:lnTo>
                  <a:pt x="21661" y="43321"/>
                </a:lnTo>
                <a:lnTo>
                  <a:pt x="21540" y="43080"/>
                </a:lnTo>
                <a:lnTo>
                  <a:pt x="21420" y="42899"/>
                </a:lnTo>
                <a:lnTo>
                  <a:pt x="21239" y="42778"/>
                </a:lnTo>
                <a:lnTo>
                  <a:pt x="20997" y="42658"/>
                </a:lnTo>
                <a:lnTo>
                  <a:pt x="20816" y="42597"/>
                </a:lnTo>
                <a:close/>
                <a:moveTo>
                  <a:pt x="26126" y="42597"/>
                </a:moveTo>
                <a:lnTo>
                  <a:pt x="25945" y="42658"/>
                </a:lnTo>
                <a:lnTo>
                  <a:pt x="25703" y="42778"/>
                </a:lnTo>
                <a:lnTo>
                  <a:pt x="25522" y="42899"/>
                </a:lnTo>
                <a:lnTo>
                  <a:pt x="25402" y="43080"/>
                </a:lnTo>
                <a:lnTo>
                  <a:pt x="25281" y="43321"/>
                </a:lnTo>
                <a:lnTo>
                  <a:pt x="25221" y="43502"/>
                </a:lnTo>
                <a:lnTo>
                  <a:pt x="25221" y="43744"/>
                </a:lnTo>
                <a:lnTo>
                  <a:pt x="25221" y="43985"/>
                </a:lnTo>
                <a:lnTo>
                  <a:pt x="25281" y="44166"/>
                </a:lnTo>
                <a:lnTo>
                  <a:pt x="25402" y="44407"/>
                </a:lnTo>
                <a:lnTo>
                  <a:pt x="25522" y="44588"/>
                </a:lnTo>
                <a:lnTo>
                  <a:pt x="25703" y="44709"/>
                </a:lnTo>
                <a:lnTo>
                  <a:pt x="25945" y="44830"/>
                </a:lnTo>
                <a:lnTo>
                  <a:pt x="26126" y="44890"/>
                </a:lnTo>
                <a:lnTo>
                  <a:pt x="26608" y="44890"/>
                </a:lnTo>
                <a:lnTo>
                  <a:pt x="26789" y="44830"/>
                </a:lnTo>
                <a:lnTo>
                  <a:pt x="27031" y="44709"/>
                </a:lnTo>
                <a:lnTo>
                  <a:pt x="27212" y="44588"/>
                </a:lnTo>
                <a:lnTo>
                  <a:pt x="27332" y="44407"/>
                </a:lnTo>
                <a:lnTo>
                  <a:pt x="27453" y="44166"/>
                </a:lnTo>
                <a:lnTo>
                  <a:pt x="27513" y="43985"/>
                </a:lnTo>
                <a:lnTo>
                  <a:pt x="27513" y="43744"/>
                </a:lnTo>
                <a:lnTo>
                  <a:pt x="27513" y="43502"/>
                </a:lnTo>
                <a:lnTo>
                  <a:pt x="27453" y="43321"/>
                </a:lnTo>
                <a:lnTo>
                  <a:pt x="27332" y="43080"/>
                </a:lnTo>
                <a:lnTo>
                  <a:pt x="27212" y="42899"/>
                </a:lnTo>
                <a:lnTo>
                  <a:pt x="27031" y="42778"/>
                </a:lnTo>
                <a:lnTo>
                  <a:pt x="26789" y="42658"/>
                </a:lnTo>
                <a:lnTo>
                  <a:pt x="26608" y="42597"/>
                </a:lnTo>
                <a:close/>
                <a:moveTo>
                  <a:pt x="31918" y="42597"/>
                </a:moveTo>
                <a:lnTo>
                  <a:pt x="31737" y="42658"/>
                </a:lnTo>
                <a:lnTo>
                  <a:pt x="31496" y="42778"/>
                </a:lnTo>
                <a:lnTo>
                  <a:pt x="31315" y="42899"/>
                </a:lnTo>
                <a:lnTo>
                  <a:pt x="31194" y="43080"/>
                </a:lnTo>
                <a:lnTo>
                  <a:pt x="31073" y="43321"/>
                </a:lnTo>
                <a:lnTo>
                  <a:pt x="31013" y="43502"/>
                </a:lnTo>
                <a:lnTo>
                  <a:pt x="31013" y="43744"/>
                </a:lnTo>
                <a:lnTo>
                  <a:pt x="31013" y="43985"/>
                </a:lnTo>
                <a:lnTo>
                  <a:pt x="31073" y="44166"/>
                </a:lnTo>
                <a:lnTo>
                  <a:pt x="31194" y="44407"/>
                </a:lnTo>
                <a:lnTo>
                  <a:pt x="31315" y="44588"/>
                </a:lnTo>
                <a:lnTo>
                  <a:pt x="31496" y="44709"/>
                </a:lnTo>
                <a:lnTo>
                  <a:pt x="31737" y="44830"/>
                </a:lnTo>
                <a:lnTo>
                  <a:pt x="31918" y="44890"/>
                </a:lnTo>
                <a:lnTo>
                  <a:pt x="32401" y="44890"/>
                </a:lnTo>
                <a:lnTo>
                  <a:pt x="32582" y="44830"/>
                </a:lnTo>
                <a:lnTo>
                  <a:pt x="32823" y="44709"/>
                </a:lnTo>
                <a:lnTo>
                  <a:pt x="33004" y="44588"/>
                </a:lnTo>
                <a:lnTo>
                  <a:pt x="33125" y="44407"/>
                </a:lnTo>
                <a:lnTo>
                  <a:pt x="33245" y="44166"/>
                </a:lnTo>
                <a:lnTo>
                  <a:pt x="33306" y="43985"/>
                </a:lnTo>
                <a:lnTo>
                  <a:pt x="33306" y="43744"/>
                </a:lnTo>
                <a:lnTo>
                  <a:pt x="33306" y="43502"/>
                </a:lnTo>
                <a:lnTo>
                  <a:pt x="33245" y="43321"/>
                </a:lnTo>
                <a:lnTo>
                  <a:pt x="33125" y="43080"/>
                </a:lnTo>
                <a:lnTo>
                  <a:pt x="33004" y="42899"/>
                </a:lnTo>
                <a:lnTo>
                  <a:pt x="32823" y="42778"/>
                </a:lnTo>
                <a:lnTo>
                  <a:pt x="32582" y="42658"/>
                </a:lnTo>
                <a:lnTo>
                  <a:pt x="32401" y="42597"/>
                </a:lnTo>
                <a:close/>
                <a:moveTo>
                  <a:pt x="37710" y="42597"/>
                </a:moveTo>
                <a:lnTo>
                  <a:pt x="37529" y="42658"/>
                </a:lnTo>
                <a:lnTo>
                  <a:pt x="37288" y="42778"/>
                </a:lnTo>
                <a:lnTo>
                  <a:pt x="37107" y="42899"/>
                </a:lnTo>
                <a:lnTo>
                  <a:pt x="36986" y="43080"/>
                </a:lnTo>
                <a:lnTo>
                  <a:pt x="36865" y="43321"/>
                </a:lnTo>
                <a:lnTo>
                  <a:pt x="36805" y="43502"/>
                </a:lnTo>
                <a:lnTo>
                  <a:pt x="36805" y="43744"/>
                </a:lnTo>
                <a:lnTo>
                  <a:pt x="36805" y="43985"/>
                </a:lnTo>
                <a:lnTo>
                  <a:pt x="36865" y="44166"/>
                </a:lnTo>
                <a:lnTo>
                  <a:pt x="36986" y="44407"/>
                </a:lnTo>
                <a:lnTo>
                  <a:pt x="37107" y="44588"/>
                </a:lnTo>
                <a:lnTo>
                  <a:pt x="37288" y="44709"/>
                </a:lnTo>
                <a:lnTo>
                  <a:pt x="37529" y="44830"/>
                </a:lnTo>
                <a:lnTo>
                  <a:pt x="37710" y="44890"/>
                </a:lnTo>
                <a:lnTo>
                  <a:pt x="38193" y="44890"/>
                </a:lnTo>
                <a:lnTo>
                  <a:pt x="38374" y="44830"/>
                </a:lnTo>
                <a:lnTo>
                  <a:pt x="38615" y="44709"/>
                </a:lnTo>
                <a:lnTo>
                  <a:pt x="38796" y="44588"/>
                </a:lnTo>
                <a:lnTo>
                  <a:pt x="38917" y="44407"/>
                </a:lnTo>
                <a:lnTo>
                  <a:pt x="39038" y="44166"/>
                </a:lnTo>
                <a:lnTo>
                  <a:pt x="39098" y="43985"/>
                </a:lnTo>
                <a:lnTo>
                  <a:pt x="39098" y="43744"/>
                </a:lnTo>
                <a:lnTo>
                  <a:pt x="39098" y="43502"/>
                </a:lnTo>
                <a:lnTo>
                  <a:pt x="39038" y="43321"/>
                </a:lnTo>
                <a:lnTo>
                  <a:pt x="38917" y="43080"/>
                </a:lnTo>
                <a:lnTo>
                  <a:pt x="38796" y="42899"/>
                </a:lnTo>
                <a:lnTo>
                  <a:pt x="38615" y="42778"/>
                </a:lnTo>
                <a:lnTo>
                  <a:pt x="38374" y="42658"/>
                </a:lnTo>
                <a:lnTo>
                  <a:pt x="38193" y="42597"/>
                </a:lnTo>
                <a:close/>
                <a:moveTo>
                  <a:pt x="43502" y="42597"/>
                </a:moveTo>
                <a:lnTo>
                  <a:pt x="43321" y="42658"/>
                </a:lnTo>
                <a:lnTo>
                  <a:pt x="43080" y="42778"/>
                </a:lnTo>
                <a:lnTo>
                  <a:pt x="42899" y="42899"/>
                </a:lnTo>
                <a:lnTo>
                  <a:pt x="42778" y="43080"/>
                </a:lnTo>
                <a:lnTo>
                  <a:pt x="42658" y="43321"/>
                </a:lnTo>
                <a:lnTo>
                  <a:pt x="42597" y="43502"/>
                </a:lnTo>
                <a:lnTo>
                  <a:pt x="42597" y="43744"/>
                </a:lnTo>
                <a:lnTo>
                  <a:pt x="42597" y="43985"/>
                </a:lnTo>
                <a:lnTo>
                  <a:pt x="42658" y="44166"/>
                </a:lnTo>
                <a:lnTo>
                  <a:pt x="42778" y="44407"/>
                </a:lnTo>
                <a:lnTo>
                  <a:pt x="42899" y="44588"/>
                </a:lnTo>
                <a:lnTo>
                  <a:pt x="43080" y="44709"/>
                </a:lnTo>
                <a:lnTo>
                  <a:pt x="43321" y="44830"/>
                </a:lnTo>
                <a:lnTo>
                  <a:pt x="43502" y="44890"/>
                </a:lnTo>
                <a:lnTo>
                  <a:pt x="43985" y="44890"/>
                </a:lnTo>
                <a:lnTo>
                  <a:pt x="44166" y="44830"/>
                </a:lnTo>
                <a:lnTo>
                  <a:pt x="44407" y="44709"/>
                </a:lnTo>
                <a:lnTo>
                  <a:pt x="44588" y="44588"/>
                </a:lnTo>
                <a:lnTo>
                  <a:pt x="44709" y="44407"/>
                </a:lnTo>
                <a:lnTo>
                  <a:pt x="44830" y="44166"/>
                </a:lnTo>
                <a:lnTo>
                  <a:pt x="44890" y="43985"/>
                </a:lnTo>
                <a:lnTo>
                  <a:pt x="44890" y="43744"/>
                </a:lnTo>
                <a:lnTo>
                  <a:pt x="44890" y="43502"/>
                </a:lnTo>
                <a:lnTo>
                  <a:pt x="44830" y="43321"/>
                </a:lnTo>
                <a:lnTo>
                  <a:pt x="44709" y="43080"/>
                </a:lnTo>
                <a:lnTo>
                  <a:pt x="44588" y="42899"/>
                </a:lnTo>
                <a:lnTo>
                  <a:pt x="44407" y="42778"/>
                </a:lnTo>
                <a:lnTo>
                  <a:pt x="44166" y="42658"/>
                </a:lnTo>
                <a:lnTo>
                  <a:pt x="43985" y="42597"/>
                </a:lnTo>
                <a:close/>
                <a:moveTo>
                  <a:pt x="49295" y="42597"/>
                </a:moveTo>
                <a:lnTo>
                  <a:pt x="49114" y="42658"/>
                </a:lnTo>
                <a:lnTo>
                  <a:pt x="48872" y="42778"/>
                </a:lnTo>
                <a:lnTo>
                  <a:pt x="48691" y="42899"/>
                </a:lnTo>
                <a:lnTo>
                  <a:pt x="48571" y="43080"/>
                </a:lnTo>
                <a:lnTo>
                  <a:pt x="48450" y="43321"/>
                </a:lnTo>
                <a:lnTo>
                  <a:pt x="48390" y="43502"/>
                </a:lnTo>
                <a:lnTo>
                  <a:pt x="48390" y="43744"/>
                </a:lnTo>
                <a:lnTo>
                  <a:pt x="48390" y="43985"/>
                </a:lnTo>
                <a:lnTo>
                  <a:pt x="48450" y="44166"/>
                </a:lnTo>
                <a:lnTo>
                  <a:pt x="48571" y="44407"/>
                </a:lnTo>
                <a:lnTo>
                  <a:pt x="48691" y="44588"/>
                </a:lnTo>
                <a:lnTo>
                  <a:pt x="48872" y="44709"/>
                </a:lnTo>
                <a:lnTo>
                  <a:pt x="49114" y="44830"/>
                </a:lnTo>
                <a:lnTo>
                  <a:pt x="49295" y="44890"/>
                </a:lnTo>
                <a:lnTo>
                  <a:pt x="49777" y="44890"/>
                </a:lnTo>
                <a:lnTo>
                  <a:pt x="49958" y="44830"/>
                </a:lnTo>
                <a:lnTo>
                  <a:pt x="50200" y="44709"/>
                </a:lnTo>
                <a:lnTo>
                  <a:pt x="50381" y="44588"/>
                </a:lnTo>
                <a:lnTo>
                  <a:pt x="50501" y="44407"/>
                </a:lnTo>
                <a:lnTo>
                  <a:pt x="50622" y="44166"/>
                </a:lnTo>
                <a:lnTo>
                  <a:pt x="50682" y="43985"/>
                </a:lnTo>
                <a:lnTo>
                  <a:pt x="50682" y="43744"/>
                </a:lnTo>
                <a:lnTo>
                  <a:pt x="50682" y="43502"/>
                </a:lnTo>
                <a:lnTo>
                  <a:pt x="50622" y="43321"/>
                </a:lnTo>
                <a:lnTo>
                  <a:pt x="50501" y="43080"/>
                </a:lnTo>
                <a:lnTo>
                  <a:pt x="50381" y="42899"/>
                </a:lnTo>
                <a:lnTo>
                  <a:pt x="50200" y="42778"/>
                </a:lnTo>
                <a:lnTo>
                  <a:pt x="49958" y="42658"/>
                </a:lnTo>
                <a:lnTo>
                  <a:pt x="49777" y="42597"/>
                </a:lnTo>
                <a:close/>
                <a:moveTo>
                  <a:pt x="55087" y="42597"/>
                </a:moveTo>
                <a:lnTo>
                  <a:pt x="54906" y="42658"/>
                </a:lnTo>
                <a:lnTo>
                  <a:pt x="54665" y="42778"/>
                </a:lnTo>
                <a:lnTo>
                  <a:pt x="54483" y="42899"/>
                </a:lnTo>
                <a:lnTo>
                  <a:pt x="54363" y="43080"/>
                </a:lnTo>
                <a:lnTo>
                  <a:pt x="54242" y="43321"/>
                </a:lnTo>
                <a:lnTo>
                  <a:pt x="54182" y="43502"/>
                </a:lnTo>
                <a:lnTo>
                  <a:pt x="54182" y="43744"/>
                </a:lnTo>
                <a:lnTo>
                  <a:pt x="54182" y="43985"/>
                </a:lnTo>
                <a:lnTo>
                  <a:pt x="54242" y="44166"/>
                </a:lnTo>
                <a:lnTo>
                  <a:pt x="54363" y="44407"/>
                </a:lnTo>
                <a:lnTo>
                  <a:pt x="54483" y="44588"/>
                </a:lnTo>
                <a:lnTo>
                  <a:pt x="54665" y="44709"/>
                </a:lnTo>
                <a:lnTo>
                  <a:pt x="54906" y="44830"/>
                </a:lnTo>
                <a:lnTo>
                  <a:pt x="55087" y="44890"/>
                </a:lnTo>
                <a:lnTo>
                  <a:pt x="55570" y="44890"/>
                </a:lnTo>
                <a:lnTo>
                  <a:pt x="55751" y="44830"/>
                </a:lnTo>
                <a:lnTo>
                  <a:pt x="55992" y="44709"/>
                </a:lnTo>
                <a:lnTo>
                  <a:pt x="56173" y="44588"/>
                </a:lnTo>
                <a:lnTo>
                  <a:pt x="56294" y="44407"/>
                </a:lnTo>
                <a:lnTo>
                  <a:pt x="56414" y="44166"/>
                </a:lnTo>
                <a:lnTo>
                  <a:pt x="56475" y="43985"/>
                </a:lnTo>
                <a:lnTo>
                  <a:pt x="56475" y="43744"/>
                </a:lnTo>
                <a:lnTo>
                  <a:pt x="56475" y="43502"/>
                </a:lnTo>
                <a:lnTo>
                  <a:pt x="56414" y="43321"/>
                </a:lnTo>
                <a:lnTo>
                  <a:pt x="56294" y="43080"/>
                </a:lnTo>
                <a:lnTo>
                  <a:pt x="56173" y="42899"/>
                </a:lnTo>
                <a:lnTo>
                  <a:pt x="55992" y="42778"/>
                </a:lnTo>
                <a:lnTo>
                  <a:pt x="55751" y="42658"/>
                </a:lnTo>
                <a:lnTo>
                  <a:pt x="55570" y="42597"/>
                </a:lnTo>
                <a:close/>
                <a:moveTo>
                  <a:pt x="60879" y="42597"/>
                </a:moveTo>
                <a:lnTo>
                  <a:pt x="60698" y="42658"/>
                </a:lnTo>
                <a:lnTo>
                  <a:pt x="60457" y="42778"/>
                </a:lnTo>
                <a:lnTo>
                  <a:pt x="60276" y="42899"/>
                </a:lnTo>
                <a:lnTo>
                  <a:pt x="60155" y="43080"/>
                </a:lnTo>
                <a:lnTo>
                  <a:pt x="60034" y="43321"/>
                </a:lnTo>
                <a:lnTo>
                  <a:pt x="59974" y="43502"/>
                </a:lnTo>
                <a:lnTo>
                  <a:pt x="59974" y="43744"/>
                </a:lnTo>
                <a:lnTo>
                  <a:pt x="59974" y="43985"/>
                </a:lnTo>
                <a:lnTo>
                  <a:pt x="60034" y="44166"/>
                </a:lnTo>
                <a:lnTo>
                  <a:pt x="60155" y="44407"/>
                </a:lnTo>
                <a:lnTo>
                  <a:pt x="60276" y="44588"/>
                </a:lnTo>
                <a:lnTo>
                  <a:pt x="60457" y="44709"/>
                </a:lnTo>
                <a:lnTo>
                  <a:pt x="60698" y="44830"/>
                </a:lnTo>
                <a:lnTo>
                  <a:pt x="60879" y="44890"/>
                </a:lnTo>
                <a:lnTo>
                  <a:pt x="61362" y="44890"/>
                </a:lnTo>
                <a:lnTo>
                  <a:pt x="61543" y="44830"/>
                </a:lnTo>
                <a:lnTo>
                  <a:pt x="61784" y="44709"/>
                </a:lnTo>
                <a:lnTo>
                  <a:pt x="61965" y="44588"/>
                </a:lnTo>
                <a:lnTo>
                  <a:pt x="62086" y="44407"/>
                </a:lnTo>
                <a:lnTo>
                  <a:pt x="62206" y="44166"/>
                </a:lnTo>
                <a:lnTo>
                  <a:pt x="62267" y="43985"/>
                </a:lnTo>
                <a:lnTo>
                  <a:pt x="62267" y="43744"/>
                </a:lnTo>
                <a:lnTo>
                  <a:pt x="62267" y="43502"/>
                </a:lnTo>
                <a:lnTo>
                  <a:pt x="62206" y="43321"/>
                </a:lnTo>
                <a:lnTo>
                  <a:pt x="62086" y="43080"/>
                </a:lnTo>
                <a:lnTo>
                  <a:pt x="61965" y="42899"/>
                </a:lnTo>
                <a:lnTo>
                  <a:pt x="61784" y="42778"/>
                </a:lnTo>
                <a:lnTo>
                  <a:pt x="61543" y="42658"/>
                </a:lnTo>
                <a:lnTo>
                  <a:pt x="61362" y="42597"/>
                </a:lnTo>
                <a:close/>
                <a:moveTo>
                  <a:pt x="66671" y="42597"/>
                </a:moveTo>
                <a:lnTo>
                  <a:pt x="66490" y="42658"/>
                </a:lnTo>
                <a:lnTo>
                  <a:pt x="66249" y="42778"/>
                </a:lnTo>
                <a:lnTo>
                  <a:pt x="66068" y="42899"/>
                </a:lnTo>
                <a:lnTo>
                  <a:pt x="65947" y="43080"/>
                </a:lnTo>
                <a:lnTo>
                  <a:pt x="65827" y="43321"/>
                </a:lnTo>
                <a:lnTo>
                  <a:pt x="65766" y="43502"/>
                </a:lnTo>
                <a:lnTo>
                  <a:pt x="65766" y="43744"/>
                </a:lnTo>
                <a:lnTo>
                  <a:pt x="65766" y="43985"/>
                </a:lnTo>
                <a:lnTo>
                  <a:pt x="65827" y="44166"/>
                </a:lnTo>
                <a:lnTo>
                  <a:pt x="65947" y="44407"/>
                </a:lnTo>
                <a:lnTo>
                  <a:pt x="66068" y="44588"/>
                </a:lnTo>
                <a:lnTo>
                  <a:pt x="66249" y="44709"/>
                </a:lnTo>
                <a:lnTo>
                  <a:pt x="66490" y="44830"/>
                </a:lnTo>
                <a:lnTo>
                  <a:pt x="66671" y="44890"/>
                </a:lnTo>
                <a:lnTo>
                  <a:pt x="67154" y="44890"/>
                </a:lnTo>
                <a:lnTo>
                  <a:pt x="67335" y="44830"/>
                </a:lnTo>
                <a:lnTo>
                  <a:pt x="67576" y="44709"/>
                </a:lnTo>
                <a:lnTo>
                  <a:pt x="67757" y="44588"/>
                </a:lnTo>
                <a:lnTo>
                  <a:pt x="67878" y="44407"/>
                </a:lnTo>
                <a:lnTo>
                  <a:pt x="67999" y="44166"/>
                </a:lnTo>
                <a:lnTo>
                  <a:pt x="68059" y="43985"/>
                </a:lnTo>
                <a:lnTo>
                  <a:pt x="68059" y="43744"/>
                </a:lnTo>
                <a:lnTo>
                  <a:pt x="68059" y="43502"/>
                </a:lnTo>
                <a:lnTo>
                  <a:pt x="67999" y="43321"/>
                </a:lnTo>
                <a:lnTo>
                  <a:pt x="67878" y="43080"/>
                </a:lnTo>
                <a:lnTo>
                  <a:pt x="67757" y="42899"/>
                </a:lnTo>
                <a:lnTo>
                  <a:pt x="67576" y="42778"/>
                </a:lnTo>
                <a:lnTo>
                  <a:pt x="67335" y="42658"/>
                </a:lnTo>
                <a:lnTo>
                  <a:pt x="67154" y="42597"/>
                </a:lnTo>
                <a:close/>
                <a:moveTo>
                  <a:pt x="72464" y="42597"/>
                </a:moveTo>
                <a:lnTo>
                  <a:pt x="72283" y="42658"/>
                </a:lnTo>
                <a:lnTo>
                  <a:pt x="72041" y="42778"/>
                </a:lnTo>
                <a:lnTo>
                  <a:pt x="71860" y="42899"/>
                </a:lnTo>
                <a:lnTo>
                  <a:pt x="71740" y="43080"/>
                </a:lnTo>
                <a:lnTo>
                  <a:pt x="71619" y="43321"/>
                </a:lnTo>
                <a:lnTo>
                  <a:pt x="71559" y="43502"/>
                </a:lnTo>
                <a:lnTo>
                  <a:pt x="71559" y="43744"/>
                </a:lnTo>
                <a:lnTo>
                  <a:pt x="71559" y="43985"/>
                </a:lnTo>
                <a:lnTo>
                  <a:pt x="71619" y="44166"/>
                </a:lnTo>
                <a:lnTo>
                  <a:pt x="71740" y="44407"/>
                </a:lnTo>
                <a:lnTo>
                  <a:pt x="71860" y="44588"/>
                </a:lnTo>
                <a:lnTo>
                  <a:pt x="72041" y="44709"/>
                </a:lnTo>
                <a:lnTo>
                  <a:pt x="72283" y="44830"/>
                </a:lnTo>
                <a:lnTo>
                  <a:pt x="72464" y="44890"/>
                </a:lnTo>
                <a:lnTo>
                  <a:pt x="72946" y="44890"/>
                </a:lnTo>
                <a:lnTo>
                  <a:pt x="73127" y="44830"/>
                </a:lnTo>
                <a:lnTo>
                  <a:pt x="73369" y="44709"/>
                </a:lnTo>
                <a:lnTo>
                  <a:pt x="73550" y="44588"/>
                </a:lnTo>
                <a:lnTo>
                  <a:pt x="73670" y="44407"/>
                </a:lnTo>
                <a:lnTo>
                  <a:pt x="73791" y="44166"/>
                </a:lnTo>
                <a:lnTo>
                  <a:pt x="73851" y="43985"/>
                </a:lnTo>
                <a:lnTo>
                  <a:pt x="73851" y="43744"/>
                </a:lnTo>
                <a:lnTo>
                  <a:pt x="73851" y="43502"/>
                </a:lnTo>
                <a:lnTo>
                  <a:pt x="73791" y="43321"/>
                </a:lnTo>
                <a:lnTo>
                  <a:pt x="73670" y="43080"/>
                </a:lnTo>
                <a:lnTo>
                  <a:pt x="73550" y="42899"/>
                </a:lnTo>
                <a:lnTo>
                  <a:pt x="73369" y="42778"/>
                </a:lnTo>
                <a:lnTo>
                  <a:pt x="73127" y="42658"/>
                </a:lnTo>
                <a:lnTo>
                  <a:pt x="72946" y="42597"/>
                </a:lnTo>
                <a:close/>
                <a:moveTo>
                  <a:pt x="724" y="45554"/>
                </a:moveTo>
                <a:lnTo>
                  <a:pt x="1147" y="47424"/>
                </a:lnTo>
                <a:lnTo>
                  <a:pt x="1267" y="47243"/>
                </a:lnTo>
                <a:lnTo>
                  <a:pt x="1388" y="47062"/>
                </a:lnTo>
                <a:lnTo>
                  <a:pt x="1448" y="46881"/>
                </a:lnTo>
                <a:lnTo>
                  <a:pt x="1448" y="46640"/>
                </a:lnTo>
                <a:lnTo>
                  <a:pt x="1388" y="46278"/>
                </a:lnTo>
                <a:lnTo>
                  <a:pt x="1267" y="45976"/>
                </a:lnTo>
                <a:lnTo>
                  <a:pt x="1026" y="45735"/>
                </a:lnTo>
                <a:lnTo>
                  <a:pt x="724" y="45554"/>
                </a:lnTo>
                <a:close/>
                <a:moveTo>
                  <a:pt x="75179" y="45554"/>
                </a:moveTo>
                <a:lnTo>
                  <a:pt x="74877" y="45735"/>
                </a:lnTo>
                <a:lnTo>
                  <a:pt x="74636" y="45976"/>
                </a:lnTo>
                <a:lnTo>
                  <a:pt x="74515" y="46278"/>
                </a:lnTo>
                <a:lnTo>
                  <a:pt x="74455" y="46640"/>
                </a:lnTo>
                <a:lnTo>
                  <a:pt x="74455" y="46881"/>
                </a:lnTo>
                <a:lnTo>
                  <a:pt x="74515" y="47062"/>
                </a:lnTo>
                <a:lnTo>
                  <a:pt x="74636" y="47303"/>
                </a:lnTo>
                <a:lnTo>
                  <a:pt x="74756" y="47424"/>
                </a:lnTo>
                <a:lnTo>
                  <a:pt x="75179" y="45554"/>
                </a:lnTo>
                <a:close/>
                <a:moveTo>
                  <a:pt x="5853" y="45493"/>
                </a:moveTo>
                <a:lnTo>
                  <a:pt x="5672" y="45554"/>
                </a:lnTo>
                <a:lnTo>
                  <a:pt x="5431" y="45674"/>
                </a:lnTo>
                <a:lnTo>
                  <a:pt x="5250" y="45795"/>
                </a:lnTo>
                <a:lnTo>
                  <a:pt x="5129" y="45976"/>
                </a:lnTo>
                <a:lnTo>
                  <a:pt x="5008" y="46217"/>
                </a:lnTo>
                <a:lnTo>
                  <a:pt x="4948" y="46398"/>
                </a:lnTo>
                <a:lnTo>
                  <a:pt x="4948" y="46640"/>
                </a:lnTo>
                <a:lnTo>
                  <a:pt x="4948" y="46881"/>
                </a:lnTo>
                <a:lnTo>
                  <a:pt x="5008" y="47062"/>
                </a:lnTo>
                <a:lnTo>
                  <a:pt x="5129" y="47303"/>
                </a:lnTo>
                <a:lnTo>
                  <a:pt x="5250" y="47484"/>
                </a:lnTo>
                <a:lnTo>
                  <a:pt x="5431" y="47605"/>
                </a:lnTo>
                <a:lnTo>
                  <a:pt x="5672" y="47726"/>
                </a:lnTo>
                <a:lnTo>
                  <a:pt x="5853" y="47786"/>
                </a:lnTo>
                <a:lnTo>
                  <a:pt x="6336" y="47786"/>
                </a:lnTo>
                <a:lnTo>
                  <a:pt x="6517" y="47726"/>
                </a:lnTo>
                <a:lnTo>
                  <a:pt x="6758" y="47605"/>
                </a:lnTo>
                <a:lnTo>
                  <a:pt x="6939" y="47484"/>
                </a:lnTo>
                <a:lnTo>
                  <a:pt x="7060" y="47303"/>
                </a:lnTo>
                <a:lnTo>
                  <a:pt x="7180" y="47062"/>
                </a:lnTo>
                <a:lnTo>
                  <a:pt x="7241" y="46881"/>
                </a:lnTo>
                <a:lnTo>
                  <a:pt x="7241" y="46640"/>
                </a:lnTo>
                <a:lnTo>
                  <a:pt x="7241" y="46398"/>
                </a:lnTo>
                <a:lnTo>
                  <a:pt x="7180" y="46217"/>
                </a:lnTo>
                <a:lnTo>
                  <a:pt x="7060" y="45976"/>
                </a:lnTo>
                <a:lnTo>
                  <a:pt x="6939" y="45795"/>
                </a:lnTo>
                <a:lnTo>
                  <a:pt x="6758" y="45674"/>
                </a:lnTo>
                <a:lnTo>
                  <a:pt x="6517" y="45554"/>
                </a:lnTo>
                <a:lnTo>
                  <a:pt x="6336" y="45493"/>
                </a:lnTo>
                <a:close/>
                <a:moveTo>
                  <a:pt x="11645" y="45493"/>
                </a:moveTo>
                <a:lnTo>
                  <a:pt x="11464" y="45554"/>
                </a:lnTo>
                <a:lnTo>
                  <a:pt x="11223" y="45674"/>
                </a:lnTo>
                <a:lnTo>
                  <a:pt x="11042" y="45795"/>
                </a:lnTo>
                <a:lnTo>
                  <a:pt x="10921" y="45976"/>
                </a:lnTo>
                <a:lnTo>
                  <a:pt x="10800" y="46217"/>
                </a:lnTo>
                <a:lnTo>
                  <a:pt x="10740" y="46398"/>
                </a:lnTo>
                <a:lnTo>
                  <a:pt x="10740" y="46640"/>
                </a:lnTo>
                <a:lnTo>
                  <a:pt x="10740" y="46881"/>
                </a:lnTo>
                <a:lnTo>
                  <a:pt x="10800" y="47062"/>
                </a:lnTo>
                <a:lnTo>
                  <a:pt x="10921" y="47303"/>
                </a:lnTo>
                <a:lnTo>
                  <a:pt x="11042" y="47484"/>
                </a:lnTo>
                <a:lnTo>
                  <a:pt x="11223" y="47605"/>
                </a:lnTo>
                <a:lnTo>
                  <a:pt x="11464" y="47726"/>
                </a:lnTo>
                <a:lnTo>
                  <a:pt x="11645" y="47786"/>
                </a:lnTo>
                <a:lnTo>
                  <a:pt x="12128" y="47786"/>
                </a:lnTo>
                <a:lnTo>
                  <a:pt x="12309" y="47726"/>
                </a:lnTo>
                <a:lnTo>
                  <a:pt x="12550" y="47605"/>
                </a:lnTo>
                <a:lnTo>
                  <a:pt x="12731" y="47484"/>
                </a:lnTo>
                <a:lnTo>
                  <a:pt x="12852" y="47303"/>
                </a:lnTo>
                <a:lnTo>
                  <a:pt x="12973" y="47062"/>
                </a:lnTo>
                <a:lnTo>
                  <a:pt x="13033" y="46881"/>
                </a:lnTo>
                <a:lnTo>
                  <a:pt x="13033" y="46640"/>
                </a:lnTo>
                <a:lnTo>
                  <a:pt x="13033" y="46398"/>
                </a:lnTo>
                <a:lnTo>
                  <a:pt x="12973" y="46217"/>
                </a:lnTo>
                <a:lnTo>
                  <a:pt x="12852" y="45976"/>
                </a:lnTo>
                <a:lnTo>
                  <a:pt x="12731" y="45795"/>
                </a:lnTo>
                <a:lnTo>
                  <a:pt x="12550" y="45674"/>
                </a:lnTo>
                <a:lnTo>
                  <a:pt x="12309" y="45554"/>
                </a:lnTo>
                <a:lnTo>
                  <a:pt x="12128" y="45493"/>
                </a:lnTo>
                <a:close/>
                <a:moveTo>
                  <a:pt x="17437" y="45493"/>
                </a:moveTo>
                <a:lnTo>
                  <a:pt x="17256" y="45554"/>
                </a:lnTo>
                <a:lnTo>
                  <a:pt x="17015" y="45674"/>
                </a:lnTo>
                <a:lnTo>
                  <a:pt x="16834" y="45795"/>
                </a:lnTo>
                <a:lnTo>
                  <a:pt x="16713" y="45976"/>
                </a:lnTo>
                <a:lnTo>
                  <a:pt x="16593" y="46217"/>
                </a:lnTo>
                <a:lnTo>
                  <a:pt x="16532" y="46398"/>
                </a:lnTo>
                <a:lnTo>
                  <a:pt x="16532" y="46640"/>
                </a:lnTo>
                <a:lnTo>
                  <a:pt x="16532" y="46881"/>
                </a:lnTo>
                <a:lnTo>
                  <a:pt x="16593" y="47062"/>
                </a:lnTo>
                <a:lnTo>
                  <a:pt x="16713" y="47303"/>
                </a:lnTo>
                <a:lnTo>
                  <a:pt x="16834" y="47484"/>
                </a:lnTo>
                <a:lnTo>
                  <a:pt x="17015" y="47605"/>
                </a:lnTo>
                <a:lnTo>
                  <a:pt x="17256" y="47726"/>
                </a:lnTo>
                <a:lnTo>
                  <a:pt x="17437" y="47786"/>
                </a:lnTo>
                <a:lnTo>
                  <a:pt x="17920" y="47786"/>
                </a:lnTo>
                <a:lnTo>
                  <a:pt x="18101" y="47726"/>
                </a:lnTo>
                <a:lnTo>
                  <a:pt x="18342" y="47605"/>
                </a:lnTo>
                <a:lnTo>
                  <a:pt x="18523" y="47484"/>
                </a:lnTo>
                <a:lnTo>
                  <a:pt x="18644" y="47303"/>
                </a:lnTo>
                <a:lnTo>
                  <a:pt x="18765" y="47062"/>
                </a:lnTo>
                <a:lnTo>
                  <a:pt x="18825" y="46881"/>
                </a:lnTo>
                <a:lnTo>
                  <a:pt x="18825" y="46640"/>
                </a:lnTo>
                <a:lnTo>
                  <a:pt x="18825" y="46398"/>
                </a:lnTo>
                <a:lnTo>
                  <a:pt x="18765" y="46217"/>
                </a:lnTo>
                <a:lnTo>
                  <a:pt x="18644" y="45976"/>
                </a:lnTo>
                <a:lnTo>
                  <a:pt x="18523" y="45795"/>
                </a:lnTo>
                <a:lnTo>
                  <a:pt x="18342" y="45674"/>
                </a:lnTo>
                <a:lnTo>
                  <a:pt x="18101" y="45554"/>
                </a:lnTo>
                <a:lnTo>
                  <a:pt x="17920" y="45493"/>
                </a:lnTo>
                <a:close/>
                <a:moveTo>
                  <a:pt x="23230" y="45493"/>
                </a:moveTo>
                <a:lnTo>
                  <a:pt x="23049" y="45554"/>
                </a:lnTo>
                <a:lnTo>
                  <a:pt x="22807" y="45674"/>
                </a:lnTo>
                <a:lnTo>
                  <a:pt x="22626" y="45795"/>
                </a:lnTo>
                <a:lnTo>
                  <a:pt x="22506" y="45976"/>
                </a:lnTo>
                <a:lnTo>
                  <a:pt x="22385" y="46217"/>
                </a:lnTo>
                <a:lnTo>
                  <a:pt x="22325" y="46398"/>
                </a:lnTo>
                <a:lnTo>
                  <a:pt x="22325" y="46640"/>
                </a:lnTo>
                <a:lnTo>
                  <a:pt x="22325" y="46881"/>
                </a:lnTo>
                <a:lnTo>
                  <a:pt x="22385" y="47062"/>
                </a:lnTo>
                <a:lnTo>
                  <a:pt x="22506" y="47303"/>
                </a:lnTo>
                <a:lnTo>
                  <a:pt x="22626" y="47484"/>
                </a:lnTo>
                <a:lnTo>
                  <a:pt x="22807" y="47605"/>
                </a:lnTo>
                <a:lnTo>
                  <a:pt x="23049" y="47726"/>
                </a:lnTo>
                <a:lnTo>
                  <a:pt x="23230" y="47786"/>
                </a:lnTo>
                <a:lnTo>
                  <a:pt x="23712" y="47786"/>
                </a:lnTo>
                <a:lnTo>
                  <a:pt x="23893" y="47726"/>
                </a:lnTo>
                <a:lnTo>
                  <a:pt x="24135" y="47605"/>
                </a:lnTo>
                <a:lnTo>
                  <a:pt x="24316" y="47484"/>
                </a:lnTo>
                <a:lnTo>
                  <a:pt x="24436" y="47303"/>
                </a:lnTo>
                <a:lnTo>
                  <a:pt x="24557" y="47062"/>
                </a:lnTo>
                <a:lnTo>
                  <a:pt x="24617" y="46881"/>
                </a:lnTo>
                <a:lnTo>
                  <a:pt x="24617" y="46640"/>
                </a:lnTo>
                <a:lnTo>
                  <a:pt x="24617" y="46398"/>
                </a:lnTo>
                <a:lnTo>
                  <a:pt x="24557" y="46217"/>
                </a:lnTo>
                <a:lnTo>
                  <a:pt x="24436" y="45976"/>
                </a:lnTo>
                <a:lnTo>
                  <a:pt x="24316" y="45795"/>
                </a:lnTo>
                <a:lnTo>
                  <a:pt x="24135" y="45674"/>
                </a:lnTo>
                <a:lnTo>
                  <a:pt x="23893" y="45554"/>
                </a:lnTo>
                <a:lnTo>
                  <a:pt x="23712" y="45493"/>
                </a:lnTo>
                <a:close/>
                <a:moveTo>
                  <a:pt x="29022" y="45493"/>
                </a:moveTo>
                <a:lnTo>
                  <a:pt x="28841" y="45554"/>
                </a:lnTo>
                <a:lnTo>
                  <a:pt x="28599" y="45674"/>
                </a:lnTo>
                <a:lnTo>
                  <a:pt x="28418" y="45795"/>
                </a:lnTo>
                <a:lnTo>
                  <a:pt x="28298" y="45976"/>
                </a:lnTo>
                <a:lnTo>
                  <a:pt x="28177" y="46217"/>
                </a:lnTo>
                <a:lnTo>
                  <a:pt x="28117" y="46398"/>
                </a:lnTo>
                <a:lnTo>
                  <a:pt x="28117" y="46640"/>
                </a:lnTo>
                <a:lnTo>
                  <a:pt x="28117" y="46881"/>
                </a:lnTo>
                <a:lnTo>
                  <a:pt x="28177" y="47062"/>
                </a:lnTo>
                <a:lnTo>
                  <a:pt x="28298" y="47303"/>
                </a:lnTo>
                <a:lnTo>
                  <a:pt x="28418" y="47484"/>
                </a:lnTo>
                <a:lnTo>
                  <a:pt x="28599" y="47605"/>
                </a:lnTo>
                <a:lnTo>
                  <a:pt x="28841" y="47726"/>
                </a:lnTo>
                <a:lnTo>
                  <a:pt x="29022" y="47786"/>
                </a:lnTo>
                <a:lnTo>
                  <a:pt x="29505" y="47786"/>
                </a:lnTo>
                <a:lnTo>
                  <a:pt x="29686" y="47726"/>
                </a:lnTo>
                <a:lnTo>
                  <a:pt x="29927" y="47605"/>
                </a:lnTo>
                <a:lnTo>
                  <a:pt x="30108" y="47484"/>
                </a:lnTo>
                <a:lnTo>
                  <a:pt x="30229" y="47303"/>
                </a:lnTo>
                <a:lnTo>
                  <a:pt x="30349" y="47062"/>
                </a:lnTo>
                <a:lnTo>
                  <a:pt x="30410" y="46881"/>
                </a:lnTo>
                <a:lnTo>
                  <a:pt x="30410" y="46640"/>
                </a:lnTo>
                <a:lnTo>
                  <a:pt x="30410" y="46398"/>
                </a:lnTo>
                <a:lnTo>
                  <a:pt x="30349" y="46217"/>
                </a:lnTo>
                <a:lnTo>
                  <a:pt x="30229" y="45976"/>
                </a:lnTo>
                <a:lnTo>
                  <a:pt x="30108" y="45795"/>
                </a:lnTo>
                <a:lnTo>
                  <a:pt x="29927" y="45674"/>
                </a:lnTo>
                <a:lnTo>
                  <a:pt x="29686" y="45554"/>
                </a:lnTo>
                <a:lnTo>
                  <a:pt x="29505" y="45493"/>
                </a:lnTo>
                <a:close/>
                <a:moveTo>
                  <a:pt x="34814" y="45493"/>
                </a:moveTo>
                <a:lnTo>
                  <a:pt x="34633" y="45554"/>
                </a:lnTo>
                <a:lnTo>
                  <a:pt x="34392" y="45674"/>
                </a:lnTo>
                <a:lnTo>
                  <a:pt x="34211" y="45795"/>
                </a:lnTo>
                <a:lnTo>
                  <a:pt x="34090" y="45976"/>
                </a:lnTo>
                <a:lnTo>
                  <a:pt x="33969" y="46217"/>
                </a:lnTo>
                <a:lnTo>
                  <a:pt x="33909" y="46398"/>
                </a:lnTo>
                <a:lnTo>
                  <a:pt x="33909" y="46640"/>
                </a:lnTo>
                <a:lnTo>
                  <a:pt x="33909" y="46881"/>
                </a:lnTo>
                <a:lnTo>
                  <a:pt x="33969" y="47062"/>
                </a:lnTo>
                <a:lnTo>
                  <a:pt x="34090" y="47303"/>
                </a:lnTo>
                <a:lnTo>
                  <a:pt x="34211" y="47484"/>
                </a:lnTo>
                <a:lnTo>
                  <a:pt x="34392" y="47605"/>
                </a:lnTo>
                <a:lnTo>
                  <a:pt x="34633" y="47726"/>
                </a:lnTo>
                <a:lnTo>
                  <a:pt x="34814" y="47786"/>
                </a:lnTo>
                <a:lnTo>
                  <a:pt x="35297" y="47786"/>
                </a:lnTo>
                <a:lnTo>
                  <a:pt x="35478" y="47726"/>
                </a:lnTo>
                <a:lnTo>
                  <a:pt x="35719" y="47605"/>
                </a:lnTo>
                <a:lnTo>
                  <a:pt x="35900" y="47484"/>
                </a:lnTo>
                <a:lnTo>
                  <a:pt x="36021" y="47303"/>
                </a:lnTo>
                <a:lnTo>
                  <a:pt x="36141" y="47062"/>
                </a:lnTo>
                <a:lnTo>
                  <a:pt x="36202" y="46881"/>
                </a:lnTo>
                <a:lnTo>
                  <a:pt x="36202" y="46640"/>
                </a:lnTo>
                <a:lnTo>
                  <a:pt x="36202" y="46398"/>
                </a:lnTo>
                <a:lnTo>
                  <a:pt x="36141" y="46217"/>
                </a:lnTo>
                <a:lnTo>
                  <a:pt x="36021" y="45976"/>
                </a:lnTo>
                <a:lnTo>
                  <a:pt x="35900" y="45795"/>
                </a:lnTo>
                <a:lnTo>
                  <a:pt x="35719" y="45674"/>
                </a:lnTo>
                <a:lnTo>
                  <a:pt x="35478" y="45554"/>
                </a:lnTo>
                <a:lnTo>
                  <a:pt x="35297" y="45493"/>
                </a:lnTo>
                <a:close/>
                <a:moveTo>
                  <a:pt x="40606" y="45493"/>
                </a:moveTo>
                <a:lnTo>
                  <a:pt x="40425" y="45554"/>
                </a:lnTo>
                <a:lnTo>
                  <a:pt x="40184" y="45674"/>
                </a:lnTo>
                <a:lnTo>
                  <a:pt x="40003" y="45795"/>
                </a:lnTo>
                <a:lnTo>
                  <a:pt x="39882" y="45976"/>
                </a:lnTo>
                <a:lnTo>
                  <a:pt x="39762" y="46217"/>
                </a:lnTo>
                <a:lnTo>
                  <a:pt x="39701" y="46398"/>
                </a:lnTo>
                <a:lnTo>
                  <a:pt x="39701" y="46640"/>
                </a:lnTo>
                <a:lnTo>
                  <a:pt x="39701" y="46881"/>
                </a:lnTo>
                <a:lnTo>
                  <a:pt x="39762" y="47062"/>
                </a:lnTo>
                <a:lnTo>
                  <a:pt x="39882" y="47303"/>
                </a:lnTo>
                <a:lnTo>
                  <a:pt x="40003" y="47484"/>
                </a:lnTo>
                <a:lnTo>
                  <a:pt x="40184" y="47605"/>
                </a:lnTo>
                <a:lnTo>
                  <a:pt x="40425" y="47726"/>
                </a:lnTo>
                <a:lnTo>
                  <a:pt x="40606" y="47786"/>
                </a:lnTo>
                <a:lnTo>
                  <a:pt x="41089" y="47786"/>
                </a:lnTo>
                <a:lnTo>
                  <a:pt x="41270" y="47726"/>
                </a:lnTo>
                <a:lnTo>
                  <a:pt x="41511" y="47605"/>
                </a:lnTo>
                <a:lnTo>
                  <a:pt x="41692" y="47484"/>
                </a:lnTo>
                <a:lnTo>
                  <a:pt x="41813" y="47303"/>
                </a:lnTo>
                <a:lnTo>
                  <a:pt x="41934" y="47062"/>
                </a:lnTo>
                <a:lnTo>
                  <a:pt x="41994" y="46881"/>
                </a:lnTo>
                <a:lnTo>
                  <a:pt x="41994" y="46640"/>
                </a:lnTo>
                <a:lnTo>
                  <a:pt x="41994" y="46398"/>
                </a:lnTo>
                <a:lnTo>
                  <a:pt x="41934" y="46217"/>
                </a:lnTo>
                <a:lnTo>
                  <a:pt x="41813" y="45976"/>
                </a:lnTo>
                <a:lnTo>
                  <a:pt x="41692" y="45795"/>
                </a:lnTo>
                <a:lnTo>
                  <a:pt x="41511" y="45674"/>
                </a:lnTo>
                <a:lnTo>
                  <a:pt x="41270" y="45554"/>
                </a:lnTo>
                <a:lnTo>
                  <a:pt x="41089" y="45493"/>
                </a:lnTo>
                <a:close/>
                <a:moveTo>
                  <a:pt x="46399" y="45493"/>
                </a:moveTo>
                <a:lnTo>
                  <a:pt x="46218" y="45554"/>
                </a:lnTo>
                <a:lnTo>
                  <a:pt x="45976" y="45674"/>
                </a:lnTo>
                <a:lnTo>
                  <a:pt x="45795" y="45795"/>
                </a:lnTo>
                <a:lnTo>
                  <a:pt x="45674" y="45976"/>
                </a:lnTo>
                <a:lnTo>
                  <a:pt x="45554" y="46217"/>
                </a:lnTo>
                <a:lnTo>
                  <a:pt x="45493" y="46398"/>
                </a:lnTo>
                <a:lnTo>
                  <a:pt x="45493" y="46640"/>
                </a:lnTo>
                <a:lnTo>
                  <a:pt x="45493" y="46881"/>
                </a:lnTo>
                <a:lnTo>
                  <a:pt x="45554" y="47062"/>
                </a:lnTo>
                <a:lnTo>
                  <a:pt x="45674" y="47303"/>
                </a:lnTo>
                <a:lnTo>
                  <a:pt x="45795" y="47484"/>
                </a:lnTo>
                <a:lnTo>
                  <a:pt x="45976" y="47605"/>
                </a:lnTo>
                <a:lnTo>
                  <a:pt x="46218" y="47726"/>
                </a:lnTo>
                <a:lnTo>
                  <a:pt x="46399" y="47786"/>
                </a:lnTo>
                <a:lnTo>
                  <a:pt x="46881" y="47786"/>
                </a:lnTo>
                <a:lnTo>
                  <a:pt x="47062" y="47726"/>
                </a:lnTo>
                <a:lnTo>
                  <a:pt x="47304" y="47605"/>
                </a:lnTo>
                <a:lnTo>
                  <a:pt x="47485" y="47484"/>
                </a:lnTo>
                <a:lnTo>
                  <a:pt x="47605" y="47303"/>
                </a:lnTo>
                <a:lnTo>
                  <a:pt x="47726" y="47062"/>
                </a:lnTo>
                <a:lnTo>
                  <a:pt x="47786" y="46881"/>
                </a:lnTo>
                <a:lnTo>
                  <a:pt x="47786" y="46640"/>
                </a:lnTo>
                <a:lnTo>
                  <a:pt x="47786" y="46398"/>
                </a:lnTo>
                <a:lnTo>
                  <a:pt x="47726" y="46217"/>
                </a:lnTo>
                <a:lnTo>
                  <a:pt x="47605" y="45976"/>
                </a:lnTo>
                <a:lnTo>
                  <a:pt x="47485" y="45795"/>
                </a:lnTo>
                <a:lnTo>
                  <a:pt x="47304" y="45674"/>
                </a:lnTo>
                <a:lnTo>
                  <a:pt x="47062" y="45554"/>
                </a:lnTo>
                <a:lnTo>
                  <a:pt x="46881" y="45493"/>
                </a:lnTo>
                <a:close/>
                <a:moveTo>
                  <a:pt x="52191" y="45493"/>
                </a:moveTo>
                <a:lnTo>
                  <a:pt x="52010" y="45554"/>
                </a:lnTo>
                <a:lnTo>
                  <a:pt x="51768" y="45674"/>
                </a:lnTo>
                <a:lnTo>
                  <a:pt x="51587" y="45795"/>
                </a:lnTo>
                <a:lnTo>
                  <a:pt x="51467" y="45976"/>
                </a:lnTo>
                <a:lnTo>
                  <a:pt x="51346" y="46217"/>
                </a:lnTo>
                <a:lnTo>
                  <a:pt x="51286" y="46398"/>
                </a:lnTo>
                <a:lnTo>
                  <a:pt x="51286" y="46640"/>
                </a:lnTo>
                <a:lnTo>
                  <a:pt x="51286" y="46881"/>
                </a:lnTo>
                <a:lnTo>
                  <a:pt x="51346" y="47062"/>
                </a:lnTo>
                <a:lnTo>
                  <a:pt x="51467" y="47303"/>
                </a:lnTo>
                <a:lnTo>
                  <a:pt x="51587" y="47484"/>
                </a:lnTo>
                <a:lnTo>
                  <a:pt x="51768" y="47605"/>
                </a:lnTo>
                <a:lnTo>
                  <a:pt x="52010" y="47726"/>
                </a:lnTo>
                <a:lnTo>
                  <a:pt x="52191" y="47786"/>
                </a:lnTo>
                <a:lnTo>
                  <a:pt x="52673" y="47786"/>
                </a:lnTo>
                <a:lnTo>
                  <a:pt x="52854" y="47726"/>
                </a:lnTo>
                <a:lnTo>
                  <a:pt x="53096" y="47605"/>
                </a:lnTo>
                <a:lnTo>
                  <a:pt x="53277" y="47484"/>
                </a:lnTo>
                <a:lnTo>
                  <a:pt x="53397" y="47303"/>
                </a:lnTo>
                <a:lnTo>
                  <a:pt x="53518" y="47062"/>
                </a:lnTo>
                <a:lnTo>
                  <a:pt x="53578" y="46881"/>
                </a:lnTo>
                <a:lnTo>
                  <a:pt x="53578" y="46640"/>
                </a:lnTo>
                <a:lnTo>
                  <a:pt x="53578" y="46398"/>
                </a:lnTo>
                <a:lnTo>
                  <a:pt x="53518" y="46217"/>
                </a:lnTo>
                <a:lnTo>
                  <a:pt x="53397" y="45976"/>
                </a:lnTo>
                <a:lnTo>
                  <a:pt x="53277" y="45795"/>
                </a:lnTo>
                <a:lnTo>
                  <a:pt x="53096" y="45674"/>
                </a:lnTo>
                <a:lnTo>
                  <a:pt x="52854" y="45554"/>
                </a:lnTo>
                <a:lnTo>
                  <a:pt x="52673" y="45493"/>
                </a:lnTo>
                <a:close/>
                <a:moveTo>
                  <a:pt x="57983" y="45493"/>
                </a:moveTo>
                <a:lnTo>
                  <a:pt x="57802" y="45554"/>
                </a:lnTo>
                <a:lnTo>
                  <a:pt x="57561" y="45674"/>
                </a:lnTo>
                <a:lnTo>
                  <a:pt x="57380" y="45795"/>
                </a:lnTo>
                <a:lnTo>
                  <a:pt x="57259" y="45976"/>
                </a:lnTo>
                <a:lnTo>
                  <a:pt x="57138" y="46217"/>
                </a:lnTo>
                <a:lnTo>
                  <a:pt x="57078" y="46398"/>
                </a:lnTo>
                <a:lnTo>
                  <a:pt x="57078" y="46640"/>
                </a:lnTo>
                <a:lnTo>
                  <a:pt x="57078" y="46881"/>
                </a:lnTo>
                <a:lnTo>
                  <a:pt x="57138" y="47062"/>
                </a:lnTo>
                <a:lnTo>
                  <a:pt x="57259" y="47303"/>
                </a:lnTo>
                <a:lnTo>
                  <a:pt x="57380" y="47484"/>
                </a:lnTo>
                <a:lnTo>
                  <a:pt x="57561" y="47605"/>
                </a:lnTo>
                <a:lnTo>
                  <a:pt x="57802" y="47726"/>
                </a:lnTo>
                <a:lnTo>
                  <a:pt x="57983" y="47786"/>
                </a:lnTo>
                <a:lnTo>
                  <a:pt x="58466" y="47786"/>
                </a:lnTo>
                <a:lnTo>
                  <a:pt x="58647" y="47726"/>
                </a:lnTo>
                <a:lnTo>
                  <a:pt x="58888" y="47605"/>
                </a:lnTo>
                <a:lnTo>
                  <a:pt x="59069" y="47484"/>
                </a:lnTo>
                <a:lnTo>
                  <a:pt x="59190" y="47303"/>
                </a:lnTo>
                <a:lnTo>
                  <a:pt x="59310" y="47062"/>
                </a:lnTo>
                <a:lnTo>
                  <a:pt x="59371" y="46881"/>
                </a:lnTo>
                <a:lnTo>
                  <a:pt x="59371" y="46640"/>
                </a:lnTo>
                <a:lnTo>
                  <a:pt x="59371" y="46398"/>
                </a:lnTo>
                <a:lnTo>
                  <a:pt x="59310" y="46217"/>
                </a:lnTo>
                <a:lnTo>
                  <a:pt x="59190" y="45976"/>
                </a:lnTo>
                <a:lnTo>
                  <a:pt x="59069" y="45795"/>
                </a:lnTo>
                <a:lnTo>
                  <a:pt x="58888" y="45674"/>
                </a:lnTo>
                <a:lnTo>
                  <a:pt x="58647" y="45554"/>
                </a:lnTo>
                <a:lnTo>
                  <a:pt x="58466" y="45493"/>
                </a:lnTo>
                <a:close/>
                <a:moveTo>
                  <a:pt x="63775" y="45493"/>
                </a:moveTo>
                <a:lnTo>
                  <a:pt x="63594" y="45554"/>
                </a:lnTo>
                <a:lnTo>
                  <a:pt x="63353" y="45674"/>
                </a:lnTo>
                <a:lnTo>
                  <a:pt x="63172" y="45795"/>
                </a:lnTo>
                <a:lnTo>
                  <a:pt x="63051" y="45976"/>
                </a:lnTo>
                <a:lnTo>
                  <a:pt x="62931" y="46217"/>
                </a:lnTo>
                <a:lnTo>
                  <a:pt x="62870" y="46398"/>
                </a:lnTo>
                <a:lnTo>
                  <a:pt x="62870" y="46640"/>
                </a:lnTo>
                <a:lnTo>
                  <a:pt x="62870" y="46881"/>
                </a:lnTo>
                <a:lnTo>
                  <a:pt x="62931" y="47062"/>
                </a:lnTo>
                <a:lnTo>
                  <a:pt x="63051" y="47303"/>
                </a:lnTo>
                <a:lnTo>
                  <a:pt x="63172" y="47484"/>
                </a:lnTo>
                <a:lnTo>
                  <a:pt x="63353" y="47605"/>
                </a:lnTo>
                <a:lnTo>
                  <a:pt x="63594" y="47726"/>
                </a:lnTo>
                <a:lnTo>
                  <a:pt x="63775" y="47786"/>
                </a:lnTo>
                <a:lnTo>
                  <a:pt x="64258" y="47786"/>
                </a:lnTo>
                <a:lnTo>
                  <a:pt x="64439" y="47726"/>
                </a:lnTo>
                <a:lnTo>
                  <a:pt x="64680" y="47605"/>
                </a:lnTo>
                <a:lnTo>
                  <a:pt x="64861" y="47484"/>
                </a:lnTo>
                <a:lnTo>
                  <a:pt x="64982" y="47303"/>
                </a:lnTo>
                <a:lnTo>
                  <a:pt x="65103" y="47062"/>
                </a:lnTo>
                <a:lnTo>
                  <a:pt x="65163" y="46881"/>
                </a:lnTo>
                <a:lnTo>
                  <a:pt x="65163" y="46640"/>
                </a:lnTo>
                <a:lnTo>
                  <a:pt x="65163" y="46398"/>
                </a:lnTo>
                <a:lnTo>
                  <a:pt x="65103" y="46217"/>
                </a:lnTo>
                <a:lnTo>
                  <a:pt x="64982" y="45976"/>
                </a:lnTo>
                <a:lnTo>
                  <a:pt x="64861" y="45795"/>
                </a:lnTo>
                <a:lnTo>
                  <a:pt x="64680" y="45674"/>
                </a:lnTo>
                <a:lnTo>
                  <a:pt x="64439" y="45554"/>
                </a:lnTo>
                <a:lnTo>
                  <a:pt x="64258" y="45493"/>
                </a:lnTo>
                <a:close/>
                <a:moveTo>
                  <a:pt x="69567" y="45493"/>
                </a:moveTo>
                <a:lnTo>
                  <a:pt x="69386" y="45554"/>
                </a:lnTo>
                <a:lnTo>
                  <a:pt x="69145" y="45674"/>
                </a:lnTo>
                <a:lnTo>
                  <a:pt x="68964" y="45795"/>
                </a:lnTo>
                <a:lnTo>
                  <a:pt x="68843" y="45976"/>
                </a:lnTo>
                <a:lnTo>
                  <a:pt x="68723" y="46217"/>
                </a:lnTo>
                <a:lnTo>
                  <a:pt x="68662" y="46398"/>
                </a:lnTo>
                <a:lnTo>
                  <a:pt x="68662" y="46640"/>
                </a:lnTo>
                <a:lnTo>
                  <a:pt x="68662" y="46881"/>
                </a:lnTo>
                <a:lnTo>
                  <a:pt x="68723" y="47062"/>
                </a:lnTo>
                <a:lnTo>
                  <a:pt x="68843" y="47303"/>
                </a:lnTo>
                <a:lnTo>
                  <a:pt x="68964" y="47484"/>
                </a:lnTo>
                <a:lnTo>
                  <a:pt x="69145" y="47605"/>
                </a:lnTo>
                <a:lnTo>
                  <a:pt x="69386" y="47726"/>
                </a:lnTo>
                <a:lnTo>
                  <a:pt x="69567" y="47786"/>
                </a:lnTo>
                <a:lnTo>
                  <a:pt x="70050" y="47786"/>
                </a:lnTo>
                <a:lnTo>
                  <a:pt x="70231" y="47726"/>
                </a:lnTo>
                <a:lnTo>
                  <a:pt x="70472" y="47605"/>
                </a:lnTo>
                <a:lnTo>
                  <a:pt x="70653" y="47484"/>
                </a:lnTo>
                <a:lnTo>
                  <a:pt x="70774" y="47303"/>
                </a:lnTo>
                <a:lnTo>
                  <a:pt x="70895" y="47062"/>
                </a:lnTo>
                <a:lnTo>
                  <a:pt x="70955" y="46881"/>
                </a:lnTo>
                <a:lnTo>
                  <a:pt x="70955" y="46640"/>
                </a:lnTo>
                <a:lnTo>
                  <a:pt x="70955" y="46398"/>
                </a:lnTo>
                <a:lnTo>
                  <a:pt x="70895" y="46217"/>
                </a:lnTo>
                <a:lnTo>
                  <a:pt x="70774" y="45976"/>
                </a:lnTo>
                <a:lnTo>
                  <a:pt x="70653" y="45795"/>
                </a:lnTo>
                <a:lnTo>
                  <a:pt x="70472" y="45674"/>
                </a:lnTo>
                <a:lnTo>
                  <a:pt x="70231" y="45554"/>
                </a:lnTo>
                <a:lnTo>
                  <a:pt x="70050" y="45493"/>
                </a:lnTo>
                <a:close/>
                <a:moveTo>
                  <a:pt x="2896" y="48389"/>
                </a:moveTo>
                <a:lnTo>
                  <a:pt x="2655" y="48510"/>
                </a:lnTo>
                <a:lnTo>
                  <a:pt x="2414" y="48691"/>
                </a:lnTo>
                <a:lnTo>
                  <a:pt x="2233" y="48872"/>
                </a:lnTo>
                <a:lnTo>
                  <a:pt x="2112" y="49174"/>
                </a:lnTo>
                <a:lnTo>
                  <a:pt x="2052" y="49536"/>
                </a:lnTo>
                <a:lnTo>
                  <a:pt x="2052" y="49777"/>
                </a:lnTo>
                <a:lnTo>
                  <a:pt x="2112" y="49958"/>
                </a:lnTo>
                <a:lnTo>
                  <a:pt x="2233" y="50200"/>
                </a:lnTo>
                <a:lnTo>
                  <a:pt x="2353" y="50381"/>
                </a:lnTo>
                <a:lnTo>
                  <a:pt x="2534" y="50501"/>
                </a:lnTo>
                <a:lnTo>
                  <a:pt x="2776" y="50622"/>
                </a:lnTo>
                <a:lnTo>
                  <a:pt x="2957" y="50682"/>
                </a:lnTo>
                <a:lnTo>
                  <a:pt x="3439" y="50682"/>
                </a:lnTo>
                <a:lnTo>
                  <a:pt x="3620" y="50622"/>
                </a:lnTo>
                <a:lnTo>
                  <a:pt x="3862" y="50501"/>
                </a:lnTo>
                <a:lnTo>
                  <a:pt x="4043" y="50381"/>
                </a:lnTo>
                <a:lnTo>
                  <a:pt x="4164" y="50200"/>
                </a:lnTo>
                <a:lnTo>
                  <a:pt x="4284" y="49958"/>
                </a:lnTo>
                <a:lnTo>
                  <a:pt x="4345" y="49777"/>
                </a:lnTo>
                <a:lnTo>
                  <a:pt x="4345" y="49536"/>
                </a:lnTo>
                <a:lnTo>
                  <a:pt x="4284" y="49174"/>
                </a:lnTo>
                <a:lnTo>
                  <a:pt x="4164" y="48872"/>
                </a:lnTo>
                <a:lnTo>
                  <a:pt x="3982" y="48691"/>
                </a:lnTo>
                <a:lnTo>
                  <a:pt x="3741" y="48510"/>
                </a:lnTo>
                <a:lnTo>
                  <a:pt x="3500" y="48389"/>
                </a:lnTo>
                <a:close/>
                <a:moveTo>
                  <a:pt x="8689" y="48389"/>
                </a:moveTo>
                <a:lnTo>
                  <a:pt x="8447" y="48510"/>
                </a:lnTo>
                <a:lnTo>
                  <a:pt x="8206" y="48691"/>
                </a:lnTo>
                <a:lnTo>
                  <a:pt x="8025" y="48872"/>
                </a:lnTo>
                <a:lnTo>
                  <a:pt x="7904" y="49174"/>
                </a:lnTo>
                <a:lnTo>
                  <a:pt x="7844" y="49536"/>
                </a:lnTo>
                <a:lnTo>
                  <a:pt x="7844" y="49777"/>
                </a:lnTo>
                <a:lnTo>
                  <a:pt x="7904" y="49958"/>
                </a:lnTo>
                <a:lnTo>
                  <a:pt x="8025" y="50200"/>
                </a:lnTo>
                <a:lnTo>
                  <a:pt x="8146" y="50381"/>
                </a:lnTo>
                <a:lnTo>
                  <a:pt x="8327" y="50501"/>
                </a:lnTo>
                <a:lnTo>
                  <a:pt x="8568" y="50622"/>
                </a:lnTo>
                <a:lnTo>
                  <a:pt x="8749" y="50682"/>
                </a:lnTo>
                <a:lnTo>
                  <a:pt x="9232" y="50682"/>
                </a:lnTo>
                <a:lnTo>
                  <a:pt x="9413" y="50622"/>
                </a:lnTo>
                <a:lnTo>
                  <a:pt x="9654" y="50501"/>
                </a:lnTo>
                <a:lnTo>
                  <a:pt x="9835" y="50381"/>
                </a:lnTo>
                <a:lnTo>
                  <a:pt x="9956" y="50200"/>
                </a:lnTo>
                <a:lnTo>
                  <a:pt x="10076" y="49958"/>
                </a:lnTo>
                <a:lnTo>
                  <a:pt x="10137" y="49777"/>
                </a:lnTo>
                <a:lnTo>
                  <a:pt x="10137" y="49536"/>
                </a:lnTo>
                <a:lnTo>
                  <a:pt x="10076" y="49174"/>
                </a:lnTo>
                <a:lnTo>
                  <a:pt x="9956" y="48872"/>
                </a:lnTo>
                <a:lnTo>
                  <a:pt x="9775" y="48691"/>
                </a:lnTo>
                <a:lnTo>
                  <a:pt x="9533" y="48510"/>
                </a:lnTo>
                <a:lnTo>
                  <a:pt x="9292" y="48389"/>
                </a:lnTo>
                <a:close/>
                <a:moveTo>
                  <a:pt x="14481" y="48389"/>
                </a:moveTo>
                <a:lnTo>
                  <a:pt x="14240" y="48510"/>
                </a:lnTo>
                <a:lnTo>
                  <a:pt x="13998" y="48691"/>
                </a:lnTo>
                <a:lnTo>
                  <a:pt x="13817" y="48872"/>
                </a:lnTo>
                <a:lnTo>
                  <a:pt x="13697" y="49174"/>
                </a:lnTo>
                <a:lnTo>
                  <a:pt x="13636" y="49536"/>
                </a:lnTo>
                <a:lnTo>
                  <a:pt x="13636" y="49777"/>
                </a:lnTo>
                <a:lnTo>
                  <a:pt x="13697" y="49958"/>
                </a:lnTo>
                <a:lnTo>
                  <a:pt x="13817" y="50200"/>
                </a:lnTo>
                <a:lnTo>
                  <a:pt x="13938" y="50381"/>
                </a:lnTo>
                <a:lnTo>
                  <a:pt x="14119" y="50501"/>
                </a:lnTo>
                <a:lnTo>
                  <a:pt x="14360" y="50622"/>
                </a:lnTo>
                <a:lnTo>
                  <a:pt x="14541" y="50682"/>
                </a:lnTo>
                <a:lnTo>
                  <a:pt x="15024" y="50682"/>
                </a:lnTo>
                <a:lnTo>
                  <a:pt x="15205" y="50622"/>
                </a:lnTo>
                <a:lnTo>
                  <a:pt x="15446" y="50501"/>
                </a:lnTo>
                <a:lnTo>
                  <a:pt x="15627" y="50381"/>
                </a:lnTo>
                <a:lnTo>
                  <a:pt x="15748" y="50200"/>
                </a:lnTo>
                <a:lnTo>
                  <a:pt x="15869" y="49958"/>
                </a:lnTo>
                <a:lnTo>
                  <a:pt x="15929" y="49777"/>
                </a:lnTo>
                <a:lnTo>
                  <a:pt x="15929" y="49536"/>
                </a:lnTo>
                <a:lnTo>
                  <a:pt x="15869" y="49174"/>
                </a:lnTo>
                <a:lnTo>
                  <a:pt x="15748" y="48872"/>
                </a:lnTo>
                <a:lnTo>
                  <a:pt x="15567" y="48691"/>
                </a:lnTo>
                <a:lnTo>
                  <a:pt x="15326" y="48510"/>
                </a:lnTo>
                <a:lnTo>
                  <a:pt x="15084" y="48389"/>
                </a:lnTo>
                <a:close/>
                <a:moveTo>
                  <a:pt x="20273" y="48389"/>
                </a:moveTo>
                <a:lnTo>
                  <a:pt x="20032" y="48510"/>
                </a:lnTo>
                <a:lnTo>
                  <a:pt x="19790" y="48691"/>
                </a:lnTo>
                <a:lnTo>
                  <a:pt x="19609" y="48872"/>
                </a:lnTo>
                <a:lnTo>
                  <a:pt x="19489" y="49174"/>
                </a:lnTo>
                <a:lnTo>
                  <a:pt x="19428" y="49536"/>
                </a:lnTo>
                <a:lnTo>
                  <a:pt x="19428" y="49777"/>
                </a:lnTo>
                <a:lnTo>
                  <a:pt x="19489" y="49958"/>
                </a:lnTo>
                <a:lnTo>
                  <a:pt x="19609" y="50200"/>
                </a:lnTo>
                <a:lnTo>
                  <a:pt x="19730" y="50381"/>
                </a:lnTo>
                <a:lnTo>
                  <a:pt x="19911" y="50501"/>
                </a:lnTo>
                <a:lnTo>
                  <a:pt x="20152" y="50622"/>
                </a:lnTo>
                <a:lnTo>
                  <a:pt x="20333" y="50682"/>
                </a:lnTo>
                <a:lnTo>
                  <a:pt x="20816" y="50682"/>
                </a:lnTo>
                <a:lnTo>
                  <a:pt x="20997" y="50622"/>
                </a:lnTo>
                <a:lnTo>
                  <a:pt x="21239" y="50501"/>
                </a:lnTo>
                <a:lnTo>
                  <a:pt x="21420" y="50381"/>
                </a:lnTo>
                <a:lnTo>
                  <a:pt x="21540" y="50200"/>
                </a:lnTo>
                <a:lnTo>
                  <a:pt x="21661" y="49958"/>
                </a:lnTo>
                <a:lnTo>
                  <a:pt x="21721" y="49777"/>
                </a:lnTo>
                <a:lnTo>
                  <a:pt x="21721" y="49536"/>
                </a:lnTo>
                <a:lnTo>
                  <a:pt x="21661" y="49174"/>
                </a:lnTo>
                <a:lnTo>
                  <a:pt x="21540" y="48872"/>
                </a:lnTo>
                <a:lnTo>
                  <a:pt x="21359" y="48691"/>
                </a:lnTo>
                <a:lnTo>
                  <a:pt x="21118" y="48510"/>
                </a:lnTo>
                <a:lnTo>
                  <a:pt x="20876" y="48389"/>
                </a:lnTo>
                <a:close/>
                <a:moveTo>
                  <a:pt x="26065" y="48389"/>
                </a:moveTo>
                <a:lnTo>
                  <a:pt x="25824" y="48510"/>
                </a:lnTo>
                <a:lnTo>
                  <a:pt x="25583" y="48691"/>
                </a:lnTo>
                <a:lnTo>
                  <a:pt x="25402" y="48872"/>
                </a:lnTo>
                <a:lnTo>
                  <a:pt x="25281" y="49174"/>
                </a:lnTo>
                <a:lnTo>
                  <a:pt x="25221" y="49536"/>
                </a:lnTo>
                <a:lnTo>
                  <a:pt x="25221" y="49777"/>
                </a:lnTo>
                <a:lnTo>
                  <a:pt x="25281" y="49958"/>
                </a:lnTo>
                <a:lnTo>
                  <a:pt x="25402" y="50200"/>
                </a:lnTo>
                <a:lnTo>
                  <a:pt x="25522" y="50381"/>
                </a:lnTo>
                <a:lnTo>
                  <a:pt x="25703" y="50501"/>
                </a:lnTo>
                <a:lnTo>
                  <a:pt x="25945" y="50622"/>
                </a:lnTo>
                <a:lnTo>
                  <a:pt x="26126" y="50682"/>
                </a:lnTo>
                <a:lnTo>
                  <a:pt x="26608" y="50682"/>
                </a:lnTo>
                <a:lnTo>
                  <a:pt x="26789" y="50622"/>
                </a:lnTo>
                <a:lnTo>
                  <a:pt x="27031" y="50501"/>
                </a:lnTo>
                <a:lnTo>
                  <a:pt x="27212" y="50381"/>
                </a:lnTo>
                <a:lnTo>
                  <a:pt x="27332" y="50200"/>
                </a:lnTo>
                <a:lnTo>
                  <a:pt x="27453" y="49958"/>
                </a:lnTo>
                <a:lnTo>
                  <a:pt x="27513" y="49777"/>
                </a:lnTo>
                <a:lnTo>
                  <a:pt x="27513" y="49536"/>
                </a:lnTo>
                <a:lnTo>
                  <a:pt x="27453" y="49174"/>
                </a:lnTo>
                <a:lnTo>
                  <a:pt x="27332" y="48872"/>
                </a:lnTo>
                <a:lnTo>
                  <a:pt x="27151" y="48691"/>
                </a:lnTo>
                <a:lnTo>
                  <a:pt x="26910" y="48510"/>
                </a:lnTo>
                <a:lnTo>
                  <a:pt x="26669" y="48389"/>
                </a:lnTo>
                <a:close/>
                <a:moveTo>
                  <a:pt x="31858" y="48389"/>
                </a:moveTo>
                <a:lnTo>
                  <a:pt x="31616" y="48510"/>
                </a:lnTo>
                <a:lnTo>
                  <a:pt x="31375" y="48691"/>
                </a:lnTo>
                <a:lnTo>
                  <a:pt x="31194" y="48872"/>
                </a:lnTo>
                <a:lnTo>
                  <a:pt x="31073" y="49174"/>
                </a:lnTo>
                <a:lnTo>
                  <a:pt x="31013" y="49536"/>
                </a:lnTo>
                <a:lnTo>
                  <a:pt x="31013" y="49777"/>
                </a:lnTo>
                <a:lnTo>
                  <a:pt x="31073" y="49958"/>
                </a:lnTo>
                <a:lnTo>
                  <a:pt x="31194" y="50200"/>
                </a:lnTo>
                <a:lnTo>
                  <a:pt x="31315" y="50381"/>
                </a:lnTo>
                <a:lnTo>
                  <a:pt x="31496" y="50501"/>
                </a:lnTo>
                <a:lnTo>
                  <a:pt x="31737" y="50622"/>
                </a:lnTo>
                <a:lnTo>
                  <a:pt x="31918" y="50682"/>
                </a:lnTo>
                <a:lnTo>
                  <a:pt x="32401" y="50682"/>
                </a:lnTo>
                <a:lnTo>
                  <a:pt x="32582" y="50622"/>
                </a:lnTo>
                <a:lnTo>
                  <a:pt x="32823" y="50501"/>
                </a:lnTo>
                <a:lnTo>
                  <a:pt x="33004" y="50381"/>
                </a:lnTo>
                <a:lnTo>
                  <a:pt x="33125" y="50200"/>
                </a:lnTo>
                <a:lnTo>
                  <a:pt x="33245" y="49958"/>
                </a:lnTo>
                <a:lnTo>
                  <a:pt x="33306" y="49777"/>
                </a:lnTo>
                <a:lnTo>
                  <a:pt x="33306" y="49536"/>
                </a:lnTo>
                <a:lnTo>
                  <a:pt x="33245" y="49174"/>
                </a:lnTo>
                <a:lnTo>
                  <a:pt x="33125" y="48872"/>
                </a:lnTo>
                <a:lnTo>
                  <a:pt x="32944" y="48691"/>
                </a:lnTo>
                <a:lnTo>
                  <a:pt x="32702" y="48510"/>
                </a:lnTo>
                <a:lnTo>
                  <a:pt x="32461" y="48389"/>
                </a:lnTo>
                <a:close/>
                <a:moveTo>
                  <a:pt x="37650" y="48389"/>
                </a:moveTo>
                <a:lnTo>
                  <a:pt x="37408" y="48510"/>
                </a:lnTo>
                <a:lnTo>
                  <a:pt x="37167" y="48691"/>
                </a:lnTo>
                <a:lnTo>
                  <a:pt x="36986" y="48872"/>
                </a:lnTo>
                <a:lnTo>
                  <a:pt x="36865" y="49174"/>
                </a:lnTo>
                <a:lnTo>
                  <a:pt x="36805" y="49536"/>
                </a:lnTo>
                <a:lnTo>
                  <a:pt x="36805" y="49777"/>
                </a:lnTo>
                <a:lnTo>
                  <a:pt x="36865" y="49958"/>
                </a:lnTo>
                <a:lnTo>
                  <a:pt x="36986" y="50200"/>
                </a:lnTo>
                <a:lnTo>
                  <a:pt x="37107" y="50381"/>
                </a:lnTo>
                <a:lnTo>
                  <a:pt x="37288" y="50501"/>
                </a:lnTo>
                <a:lnTo>
                  <a:pt x="37529" y="50622"/>
                </a:lnTo>
                <a:lnTo>
                  <a:pt x="37710" y="50682"/>
                </a:lnTo>
                <a:lnTo>
                  <a:pt x="38193" y="50682"/>
                </a:lnTo>
                <a:lnTo>
                  <a:pt x="38374" y="50622"/>
                </a:lnTo>
                <a:lnTo>
                  <a:pt x="38615" y="50501"/>
                </a:lnTo>
                <a:lnTo>
                  <a:pt x="38796" y="50381"/>
                </a:lnTo>
                <a:lnTo>
                  <a:pt x="38917" y="50200"/>
                </a:lnTo>
                <a:lnTo>
                  <a:pt x="39038" y="49958"/>
                </a:lnTo>
                <a:lnTo>
                  <a:pt x="39098" y="49777"/>
                </a:lnTo>
                <a:lnTo>
                  <a:pt x="39098" y="49536"/>
                </a:lnTo>
                <a:lnTo>
                  <a:pt x="39038" y="49174"/>
                </a:lnTo>
                <a:lnTo>
                  <a:pt x="38917" y="48872"/>
                </a:lnTo>
                <a:lnTo>
                  <a:pt x="38736" y="48691"/>
                </a:lnTo>
                <a:lnTo>
                  <a:pt x="38495" y="48510"/>
                </a:lnTo>
                <a:lnTo>
                  <a:pt x="38253" y="48389"/>
                </a:lnTo>
                <a:close/>
                <a:moveTo>
                  <a:pt x="43442" y="48389"/>
                </a:moveTo>
                <a:lnTo>
                  <a:pt x="43201" y="48510"/>
                </a:lnTo>
                <a:lnTo>
                  <a:pt x="42959" y="48691"/>
                </a:lnTo>
                <a:lnTo>
                  <a:pt x="42778" y="48872"/>
                </a:lnTo>
                <a:lnTo>
                  <a:pt x="42658" y="49174"/>
                </a:lnTo>
                <a:lnTo>
                  <a:pt x="42597" y="49536"/>
                </a:lnTo>
                <a:lnTo>
                  <a:pt x="42597" y="49777"/>
                </a:lnTo>
                <a:lnTo>
                  <a:pt x="42658" y="49958"/>
                </a:lnTo>
                <a:lnTo>
                  <a:pt x="42778" y="50200"/>
                </a:lnTo>
                <a:lnTo>
                  <a:pt x="42899" y="50381"/>
                </a:lnTo>
                <a:lnTo>
                  <a:pt x="43080" y="50501"/>
                </a:lnTo>
                <a:lnTo>
                  <a:pt x="43321" y="50622"/>
                </a:lnTo>
                <a:lnTo>
                  <a:pt x="43502" y="50682"/>
                </a:lnTo>
                <a:lnTo>
                  <a:pt x="43985" y="50682"/>
                </a:lnTo>
                <a:lnTo>
                  <a:pt x="44166" y="50622"/>
                </a:lnTo>
                <a:lnTo>
                  <a:pt x="44407" y="50501"/>
                </a:lnTo>
                <a:lnTo>
                  <a:pt x="44588" y="50381"/>
                </a:lnTo>
                <a:lnTo>
                  <a:pt x="44709" y="50200"/>
                </a:lnTo>
                <a:lnTo>
                  <a:pt x="44830" y="49958"/>
                </a:lnTo>
                <a:lnTo>
                  <a:pt x="44890" y="49777"/>
                </a:lnTo>
                <a:lnTo>
                  <a:pt x="44890" y="49536"/>
                </a:lnTo>
                <a:lnTo>
                  <a:pt x="44830" y="49174"/>
                </a:lnTo>
                <a:lnTo>
                  <a:pt x="44709" y="48872"/>
                </a:lnTo>
                <a:lnTo>
                  <a:pt x="44528" y="48691"/>
                </a:lnTo>
                <a:lnTo>
                  <a:pt x="44287" y="48510"/>
                </a:lnTo>
                <a:lnTo>
                  <a:pt x="44045" y="48389"/>
                </a:lnTo>
                <a:close/>
                <a:moveTo>
                  <a:pt x="49234" y="48389"/>
                </a:moveTo>
                <a:lnTo>
                  <a:pt x="48993" y="48510"/>
                </a:lnTo>
                <a:lnTo>
                  <a:pt x="48752" y="48691"/>
                </a:lnTo>
                <a:lnTo>
                  <a:pt x="48571" y="48872"/>
                </a:lnTo>
                <a:lnTo>
                  <a:pt x="48450" y="49174"/>
                </a:lnTo>
                <a:lnTo>
                  <a:pt x="48390" y="49536"/>
                </a:lnTo>
                <a:lnTo>
                  <a:pt x="48390" y="49777"/>
                </a:lnTo>
                <a:lnTo>
                  <a:pt x="48450" y="49958"/>
                </a:lnTo>
                <a:lnTo>
                  <a:pt x="48571" y="50200"/>
                </a:lnTo>
                <a:lnTo>
                  <a:pt x="48691" y="50381"/>
                </a:lnTo>
                <a:lnTo>
                  <a:pt x="48872" y="50501"/>
                </a:lnTo>
                <a:lnTo>
                  <a:pt x="49114" y="50622"/>
                </a:lnTo>
                <a:lnTo>
                  <a:pt x="49295" y="50682"/>
                </a:lnTo>
                <a:lnTo>
                  <a:pt x="49777" y="50682"/>
                </a:lnTo>
                <a:lnTo>
                  <a:pt x="49958" y="50622"/>
                </a:lnTo>
                <a:lnTo>
                  <a:pt x="50200" y="50501"/>
                </a:lnTo>
                <a:lnTo>
                  <a:pt x="50381" y="50381"/>
                </a:lnTo>
                <a:lnTo>
                  <a:pt x="50501" y="50200"/>
                </a:lnTo>
                <a:lnTo>
                  <a:pt x="50622" y="49958"/>
                </a:lnTo>
                <a:lnTo>
                  <a:pt x="50682" y="49777"/>
                </a:lnTo>
                <a:lnTo>
                  <a:pt x="50682" y="49536"/>
                </a:lnTo>
                <a:lnTo>
                  <a:pt x="50622" y="49174"/>
                </a:lnTo>
                <a:lnTo>
                  <a:pt x="50501" y="48872"/>
                </a:lnTo>
                <a:lnTo>
                  <a:pt x="50320" y="48691"/>
                </a:lnTo>
                <a:lnTo>
                  <a:pt x="50079" y="48510"/>
                </a:lnTo>
                <a:lnTo>
                  <a:pt x="49838" y="48389"/>
                </a:lnTo>
                <a:close/>
                <a:moveTo>
                  <a:pt x="55027" y="48389"/>
                </a:moveTo>
                <a:lnTo>
                  <a:pt x="54785" y="48510"/>
                </a:lnTo>
                <a:lnTo>
                  <a:pt x="54544" y="48691"/>
                </a:lnTo>
                <a:lnTo>
                  <a:pt x="54363" y="48872"/>
                </a:lnTo>
                <a:lnTo>
                  <a:pt x="54242" y="49174"/>
                </a:lnTo>
                <a:lnTo>
                  <a:pt x="54182" y="49536"/>
                </a:lnTo>
                <a:lnTo>
                  <a:pt x="54182" y="49777"/>
                </a:lnTo>
                <a:lnTo>
                  <a:pt x="54242" y="49958"/>
                </a:lnTo>
                <a:lnTo>
                  <a:pt x="54363" y="50200"/>
                </a:lnTo>
                <a:lnTo>
                  <a:pt x="54483" y="50381"/>
                </a:lnTo>
                <a:lnTo>
                  <a:pt x="54665" y="50501"/>
                </a:lnTo>
                <a:lnTo>
                  <a:pt x="54906" y="50622"/>
                </a:lnTo>
                <a:lnTo>
                  <a:pt x="55087" y="50682"/>
                </a:lnTo>
                <a:lnTo>
                  <a:pt x="55570" y="50682"/>
                </a:lnTo>
                <a:lnTo>
                  <a:pt x="55751" y="50622"/>
                </a:lnTo>
                <a:lnTo>
                  <a:pt x="55992" y="50501"/>
                </a:lnTo>
                <a:lnTo>
                  <a:pt x="56173" y="50381"/>
                </a:lnTo>
                <a:lnTo>
                  <a:pt x="56294" y="50200"/>
                </a:lnTo>
                <a:lnTo>
                  <a:pt x="56414" y="49958"/>
                </a:lnTo>
                <a:lnTo>
                  <a:pt x="56475" y="49777"/>
                </a:lnTo>
                <a:lnTo>
                  <a:pt x="56475" y="49536"/>
                </a:lnTo>
                <a:lnTo>
                  <a:pt x="56414" y="49174"/>
                </a:lnTo>
                <a:lnTo>
                  <a:pt x="56294" y="48872"/>
                </a:lnTo>
                <a:lnTo>
                  <a:pt x="56113" y="48691"/>
                </a:lnTo>
                <a:lnTo>
                  <a:pt x="55871" y="48510"/>
                </a:lnTo>
                <a:lnTo>
                  <a:pt x="55630" y="48389"/>
                </a:lnTo>
                <a:close/>
                <a:moveTo>
                  <a:pt x="60819" y="48389"/>
                </a:moveTo>
                <a:lnTo>
                  <a:pt x="60577" y="48510"/>
                </a:lnTo>
                <a:lnTo>
                  <a:pt x="60336" y="48691"/>
                </a:lnTo>
                <a:lnTo>
                  <a:pt x="60155" y="48872"/>
                </a:lnTo>
                <a:lnTo>
                  <a:pt x="60034" y="49174"/>
                </a:lnTo>
                <a:lnTo>
                  <a:pt x="59974" y="49536"/>
                </a:lnTo>
                <a:lnTo>
                  <a:pt x="59974" y="49777"/>
                </a:lnTo>
                <a:lnTo>
                  <a:pt x="60034" y="49958"/>
                </a:lnTo>
                <a:lnTo>
                  <a:pt x="60155" y="50200"/>
                </a:lnTo>
                <a:lnTo>
                  <a:pt x="60276" y="50381"/>
                </a:lnTo>
                <a:lnTo>
                  <a:pt x="60457" y="50501"/>
                </a:lnTo>
                <a:lnTo>
                  <a:pt x="60698" y="50622"/>
                </a:lnTo>
                <a:lnTo>
                  <a:pt x="60879" y="50682"/>
                </a:lnTo>
                <a:lnTo>
                  <a:pt x="61362" y="50682"/>
                </a:lnTo>
                <a:lnTo>
                  <a:pt x="61543" y="50622"/>
                </a:lnTo>
                <a:lnTo>
                  <a:pt x="61784" y="50501"/>
                </a:lnTo>
                <a:lnTo>
                  <a:pt x="61965" y="50381"/>
                </a:lnTo>
                <a:lnTo>
                  <a:pt x="62086" y="50200"/>
                </a:lnTo>
                <a:lnTo>
                  <a:pt x="62206" y="49958"/>
                </a:lnTo>
                <a:lnTo>
                  <a:pt x="62267" y="49777"/>
                </a:lnTo>
                <a:lnTo>
                  <a:pt x="62267" y="49536"/>
                </a:lnTo>
                <a:lnTo>
                  <a:pt x="62206" y="49174"/>
                </a:lnTo>
                <a:lnTo>
                  <a:pt x="62086" y="48872"/>
                </a:lnTo>
                <a:lnTo>
                  <a:pt x="61905" y="48691"/>
                </a:lnTo>
                <a:lnTo>
                  <a:pt x="61663" y="48510"/>
                </a:lnTo>
                <a:lnTo>
                  <a:pt x="61422" y="48389"/>
                </a:lnTo>
                <a:close/>
                <a:moveTo>
                  <a:pt x="66611" y="48389"/>
                </a:moveTo>
                <a:lnTo>
                  <a:pt x="66370" y="48510"/>
                </a:lnTo>
                <a:lnTo>
                  <a:pt x="66128" y="48691"/>
                </a:lnTo>
                <a:lnTo>
                  <a:pt x="65947" y="48872"/>
                </a:lnTo>
                <a:lnTo>
                  <a:pt x="65827" y="49174"/>
                </a:lnTo>
                <a:lnTo>
                  <a:pt x="65766" y="49536"/>
                </a:lnTo>
                <a:lnTo>
                  <a:pt x="65766" y="49777"/>
                </a:lnTo>
                <a:lnTo>
                  <a:pt x="65827" y="49958"/>
                </a:lnTo>
                <a:lnTo>
                  <a:pt x="65947" y="50200"/>
                </a:lnTo>
                <a:lnTo>
                  <a:pt x="66068" y="50381"/>
                </a:lnTo>
                <a:lnTo>
                  <a:pt x="66249" y="50501"/>
                </a:lnTo>
                <a:lnTo>
                  <a:pt x="66490" y="50622"/>
                </a:lnTo>
                <a:lnTo>
                  <a:pt x="66671" y="50682"/>
                </a:lnTo>
                <a:lnTo>
                  <a:pt x="67154" y="50682"/>
                </a:lnTo>
                <a:lnTo>
                  <a:pt x="67335" y="50622"/>
                </a:lnTo>
                <a:lnTo>
                  <a:pt x="67576" y="50501"/>
                </a:lnTo>
                <a:lnTo>
                  <a:pt x="67757" y="50381"/>
                </a:lnTo>
                <a:lnTo>
                  <a:pt x="67878" y="50200"/>
                </a:lnTo>
                <a:lnTo>
                  <a:pt x="67999" y="49958"/>
                </a:lnTo>
                <a:lnTo>
                  <a:pt x="68059" y="49777"/>
                </a:lnTo>
                <a:lnTo>
                  <a:pt x="68059" y="49536"/>
                </a:lnTo>
                <a:lnTo>
                  <a:pt x="67999" y="49174"/>
                </a:lnTo>
                <a:lnTo>
                  <a:pt x="67878" y="48872"/>
                </a:lnTo>
                <a:lnTo>
                  <a:pt x="67697" y="48691"/>
                </a:lnTo>
                <a:lnTo>
                  <a:pt x="67456" y="48510"/>
                </a:lnTo>
                <a:lnTo>
                  <a:pt x="67214" y="48389"/>
                </a:lnTo>
                <a:close/>
                <a:moveTo>
                  <a:pt x="72403" y="48389"/>
                </a:moveTo>
                <a:lnTo>
                  <a:pt x="72162" y="48510"/>
                </a:lnTo>
                <a:lnTo>
                  <a:pt x="71921" y="48691"/>
                </a:lnTo>
                <a:lnTo>
                  <a:pt x="71740" y="48872"/>
                </a:lnTo>
                <a:lnTo>
                  <a:pt x="71619" y="49174"/>
                </a:lnTo>
                <a:lnTo>
                  <a:pt x="71559" y="49536"/>
                </a:lnTo>
                <a:lnTo>
                  <a:pt x="71559" y="49777"/>
                </a:lnTo>
                <a:lnTo>
                  <a:pt x="71619" y="49958"/>
                </a:lnTo>
                <a:lnTo>
                  <a:pt x="71740" y="50200"/>
                </a:lnTo>
                <a:lnTo>
                  <a:pt x="71860" y="50381"/>
                </a:lnTo>
                <a:lnTo>
                  <a:pt x="72041" y="50501"/>
                </a:lnTo>
                <a:lnTo>
                  <a:pt x="72283" y="50622"/>
                </a:lnTo>
                <a:lnTo>
                  <a:pt x="72464" y="50682"/>
                </a:lnTo>
                <a:lnTo>
                  <a:pt x="72946" y="50682"/>
                </a:lnTo>
                <a:lnTo>
                  <a:pt x="73127" y="50622"/>
                </a:lnTo>
                <a:lnTo>
                  <a:pt x="73369" y="50501"/>
                </a:lnTo>
                <a:lnTo>
                  <a:pt x="73550" y="50381"/>
                </a:lnTo>
                <a:lnTo>
                  <a:pt x="73670" y="50200"/>
                </a:lnTo>
                <a:lnTo>
                  <a:pt x="73791" y="49958"/>
                </a:lnTo>
                <a:lnTo>
                  <a:pt x="73851" y="49777"/>
                </a:lnTo>
                <a:lnTo>
                  <a:pt x="73851" y="49536"/>
                </a:lnTo>
                <a:lnTo>
                  <a:pt x="73791" y="49174"/>
                </a:lnTo>
                <a:lnTo>
                  <a:pt x="73670" y="48872"/>
                </a:lnTo>
                <a:lnTo>
                  <a:pt x="73489" y="48691"/>
                </a:lnTo>
                <a:lnTo>
                  <a:pt x="73248" y="48510"/>
                </a:lnTo>
                <a:lnTo>
                  <a:pt x="73007" y="48389"/>
                </a:lnTo>
                <a:close/>
                <a:moveTo>
                  <a:pt x="5853" y="51286"/>
                </a:moveTo>
                <a:lnTo>
                  <a:pt x="5672" y="51346"/>
                </a:lnTo>
                <a:lnTo>
                  <a:pt x="5431" y="51467"/>
                </a:lnTo>
                <a:lnTo>
                  <a:pt x="5250" y="51587"/>
                </a:lnTo>
                <a:lnTo>
                  <a:pt x="5129" y="51768"/>
                </a:lnTo>
                <a:lnTo>
                  <a:pt x="5008" y="52010"/>
                </a:lnTo>
                <a:lnTo>
                  <a:pt x="4948" y="52191"/>
                </a:lnTo>
                <a:lnTo>
                  <a:pt x="4948" y="52432"/>
                </a:lnTo>
                <a:lnTo>
                  <a:pt x="4948" y="52673"/>
                </a:lnTo>
                <a:lnTo>
                  <a:pt x="5008" y="52854"/>
                </a:lnTo>
                <a:lnTo>
                  <a:pt x="5129" y="53096"/>
                </a:lnTo>
                <a:lnTo>
                  <a:pt x="5250" y="53277"/>
                </a:lnTo>
                <a:lnTo>
                  <a:pt x="5431" y="53397"/>
                </a:lnTo>
                <a:lnTo>
                  <a:pt x="5672" y="53518"/>
                </a:lnTo>
                <a:lnTo>
                  <a:pt x="5853" y="53578"/>
                </a:lnTo>
                <a:lnTo>
                  <a:pt x="6336" y="53578"/>
                </a:lnTo>
                <a:lnTo>
                  <a:pt x="6517" y="53518"/>
                </a:lnTo>
                <a:lnTo>
                  <a:pt x="6758" y="53397"/>
                </a:lnTo>
                <a:lnTo>
                  <a:pt x="6939" y="53277"/>
                </a:lnTo>
                <a:lnTo>
                  <a:pt x="7060" y="53096"/>
                </a:lnTo>
                <a:lnTo>
                  <a:pt x="7180" y="52854"/>
                </a:lnTo>
                <a:lnTo>
                  <a:pt x="7241" y="52673"/>
                </a:lnTo>
                <a:lnTo>
                  <a:pt x="7241" y="52432"/>
                </a:lnTo>
                <a:lnTo>
                  <a:pt x="7241" y="52191"/>
                </a:lnTo>
                <a:lnTo>
                  <a:pt x="7180" y="52010"/>
                </a:lnTo>
                <a:lnTo>
                  <a:pt x="7060" y="51768"/>
                </a:lnTo>
                <a:lnTo>
                  <a:pt x="6939" y="51587"/>
                </a:lnTo>
                <a:lnTo>
                  <a:pt x="6758" y="51467"/>
                </a:lnTo>
                <a:lnTo>
                  <a:pt x="6517" y="51346"/>
                </a:lnTo>
                <a:lnTo>
                  <a:pt x="6336" y="51286"/>
                </a:lnTo>
                <a:close/>
                <a:moveTo>
                  <a:pt x="11645" y="51286"/>
                </a:moveTo>
                <a:lnTo>
                  <a:pt x="11464" y="51346"/>
                </a:lnTo>
                <a:lnTo>
                  <a:pt x="11223" y="51467"/>
                </a:lnTo>
                <a:lnTo>
                  <a:pt x="11042" y="51587"/>
                </a:lnTo>
                <a:lnTo>
                  <a:pt x="10921" y="51768"/>
                </a:lnTo>
                <a:lnTo>
                  <a:pt x="10800" y="52010"/>
                </a:lnTo>
                <a:lnTo>
                  <a:pt x="10740" y="52191"/>
                </a:lnTo>
                <a:lnTo>
                  <a:pt x="10740" y="52432"/>
                </a:lnTo>
                <a:lnTo>
                  <a:pt x="10740" y="52673"/>
                </a:lnTo>
                <a:lnTo>
                  <a:pt x="10800" y="52854"/>
                </a:lnTo>
                <a:lnTo>
                  <a:pt x="10921" y="53096"/>
                </a:lnTo>
                <a:lnTo>
                  <a:pt x="11042" y="53277"/>
                </a:lnTo>
                <a:lnTo>
                  <a:pt x="11223" y="53397"/>
                </a:lnTo>
                <a:lnTo>
                  <a:pt x="11464" y="53518"/>
                </a:lnTo>
                <a:lnTo>
                  <a:pt x="11645" y="53578"/>
                </a:lnTo>
                <a:lnTo>
                  <a:pt x="12128" y="53578"/>
                </a:lnTo>
                <a:lnTo>
                  <a:pt x="12309" y="53518"/>
                </a:lnTo>
                <a:lnTo>
                  <a:pt x="12550" y="53397"/>
                </a:lnTo>
                <a:lnTo>
                  <a:pt x="12731" y="53277"/>
                </a:lnTo>
                <a:lnTo>
                  <a:pt x="12852" y="53096"/>
                </a:lnTo>
                <a:lnTo>
                  <a:pt x="12973" y="52854"/>
                </a:lnTo>
                <a:lnTo>
                  <a:pt x="13033" y="52673"/>
                </a:lnTo>
                <a:lnTo>
                  <a:pt x="13033" y="52432"/>
                </a:lnTo>
                <a:lnTo>
                  <a:pt x="13033" y="52191"/>
                </a:lnTo>
                <a:lnTo>
                  <a:pt x="12973" y="52010"/>
                </a:lnTo>
                <a:lnTo>
                  <a:pt x="12852" y="51768"/>
                </a:lnTo>
                <a:lnTo>
                  <a:pt x="12731" y="51587"/>
                </a:lnTo>
                <a:lnTo>
                  <a:pt x="12550" y="51467"/>
                </a:lnTo>
                <a:lnTo>
                  <a:pt x="12309" y="51346"/>
                </a:lnTo>
                <a:lnTo>
                  <a:pt x="12128" y="51286"/>
                </a:lnTo>
                <a:close/>
                <a:moveTo>
                  <a:pt x="17437" y="51286"/>
                </a:moveTo>
                <a:lnTo>
                  <a:pt x="17256" y="51346"/>
                </a:lnTo>
                <a:lnTo>
                  <a:pt x="17015" y="51467"/>
                </a:lnTo>
                <a:lnTo>
                  <a:pt x="16834" y="51587"/>
                </a:lnTo>
                <a:lnTo>
                  <a:pt x="16713" y="51768"/>
                </a:lnTo>
                <a:lnTo>
                  <a:pt x="16593" y="52010"/>
                </a:lnTo>
                <a:lnTo>
                  <a:pt x="16532" y="52191"/>
                </a:lnTo>
                <a:lnTo>
                  <a:pt x="16532" y="52432"/>
                </a:lnTo>
                <a:lnTo>
                  <a:pt x="16532" y="52673"/>
                </a:lnTo>
                <a:lnTo>
                  <a:pt x="16593" y="52854"/>
                </a:lnTo>
                <a:lnTo>
                  <a:pt x="16713" y="53096"/>
                </a:lnTo>
                <a:lnTo>
                  <a:pt x="16834" y="53277"/>
                </a:lnTo>
                <a:lnTo>
                  <a:pt x="17015" y="53397"/>
                </a:lnTo>
                <a:lnTo>
                  <a:pt x="17256" y="53518"/>
                </a:lnTo>
                <a:lnTo>
                  <a:pt x="17437" y="53578"/>
                </a:lnTo>
                <a:lnTo>
                  <a:pt x="17920" y="53578"/>
                </a:lnTo>
                <a:lnTo>
                  <a:pt x="18101" y="53518"/>
                </a:lnTo>
                <a:lnTo>
                  <a:pt x="18342" y="53397"/>
                </a:lnTo>
                <a:lnTo>
                  <a:pt x="18523" y="53277"/>
                </a:lnTo>
                <a:lnTo>
                  <a:pt x="18644" y="53096"/>
                </a:lnTo>
                <a:lnTo>
                  <a:pt x="18765" y="52854"/>
                </a:lnTo>
                <a:lnTo>
                  <a:pt x="18825" y="52673"/>
                </a:lnTo>
                <a:lnTo>
                  <a:pt x="18825" y="52432"/>
                </a:lnTo>
                <a:lnTo>
                  <a:pt x="18825" y="52191"/>
                </a:lnTo>
                <a:lnTo>
                  <a:pt x="18765" y="52010"/>
                </a:lnTo>
                <a:lnTo>
                  <a:pt x="18644" y="51768"/>
                </a:lnTo>
                <a:lnTo>
                  <a:pt x="18523" y="51587"/>
                </a:lnTo>
                <a:lnTo>
                  <a:pt x="18342" y="51467"/>
                </a:lnTo>
                <a:lnTo>
                  <a:pt x="18101" y="51346"/>
                </a:lnTo>
                <a:lnTo>
                  <a:pt x="17920" y="51286"/>
                </a:lnTo>
                <a:close/>
                <a:moveTo>
                  <a:pt x="23230" y="51286"/>
                </a:moveTo>
                <a:lnTo>
                  <a:pt x="23049" y="51346"/>
                </a:lnTo>
                <a:lnTo>
                  <a:pt x="22807" y="51467"/>
                </a:lnTo>
                <a:lnTo>
                  <a:pt x="22626" y="51587"/>
                </a:lnTo>
                <a:lnTo>
                  <a:pt x="22506" y="51768"/>
                </a:lnTo>
                <a:lnTo>
                  <a:pt x="22385" y="52010"/>
                </a:lnTo>
                <a:lnTo>
                  <a:pt x="22325" y="52191"/>
                </a:lnTo>
                <a:lnTo>
                  <a:pt x="22325" y="52432"/>
                </a:lnTo>
                <a:lnTo>
                  <a:pt x="22325" y="52673"/>
                </a:lnTo>
                <a:lnTo>
                  <a:pt x="22385" y="52854"/>
                </a:lnTo>
                <a:lnTo>
                  <a:pt x="22506" y="53096"/>
                </a:lnTo>
                <a:lnTo>
                  <a:pt x="22626" y="53277"/>
                </a:lnTo>
                <a:lnTo>
                  <a:pt x="22807" y="53397"/>
                </a:lnTo>
                <a:lnTo>
                  <a:pt x="23049" y="53518"/>
                </a:lnTo>
                <a:lnTo>
                  <a:pt x="23230" y="53578"/>
                </a:lnTo>
                <a:lnTo>
                  <a:pt x="23712" y="53578"/>
                </a:lnTo>
                <a:lnTo>
                  <a:pt x="23893" y="53518"/>
                </a:lnTo>
                <a:lnTo>
                  <a:pt x="24135" y="53397"/>
                </a:lnTo>
                <a:lnTo>
                  <a:pt x="24316" y="53277"/>
                </a:lnTo>
                <a:lnTo>
                  <a:pt x="24436" y="53096"/>
                </a:lnTo>
                <a:lnTo>
                  <a:pt x="24557" y="52854"/>
                </a:lnTo>
                <a:lnTo>
                  <a:pt x="24617" y="52673"/>
                </a:lnTo>
                <a:lnTo>
                  <a:pt x="24617" y="52432"/>
                </a:lnTo>
                <a:lnTo>
                  <a:pt x="24617" y="52191"/>
                </a:lnTo>
                <a:lnTo>
                  <a:pt x="24557" y="52010"/>
                </a:lnTo>
                <a:lnTo>
                  <a:pt x="24436" y="51768"/>
                </a:lnTo>
                <a:lnTo>
                  <a:pt x="24316" y="51587"/>
                </a:lnTo>
                <a:lnTo>
                  <a:pt x="24135" y="51467"/>
                </a:lnTo>
                <a:lnTo>
                  <a:pt x="23893" y="51346"/>
                </a:lnTo>
                <a:lnTo>
                  <a:pt x="23712" y="51286"/>
                </a:lnTo>
                <a:close/>
                <a:moveTo>
                  <a:pt x="29022" y="51286"/>
                </a:moveTo>
                <a:lnTo>
                  <a:pt x="28841" y="51346"/>
                </a:lnTo>
                <a:lnTo>
                  <a:pt x="28599" y="51467"/>
                </a:lnTo>
                <a:lnTo>
                  <a:pt x="28418" y="51587"/>
                </a:lnTo>
                <a:lnTo>
                  <a:pt x="28298" y="51768"/>
                </a:lnTo>
                <a:lnTo>
                  <a:pt x="28177" y="52010"/>
                </a:lnTo>
                <a:lnTo>
                  <a:pt x="28117" y="52191"/>
                </a:lnTo>
                <a:lnTo>
                  <a:pt x="28117" y="52432"/>
                </a:lnTo>
                <a:lnTo>
                  <a:pt x="28117" y="52673"/>
                </a:lnTo>
                <a:lnTo>
                  <a:pt x="28177" y="52854"/>
                </a:lnTo>
                <a:lnTo>
                  <a:pt x="28298" y="53096"/>
                </a:lnTo>
                <a:lnTo>
                  <a:pt x="28418" y="53277"/>
                </a:lnTo>
                <a:lnTo>
                  <a:pt x="28599" y="53397"/>
                </a:lnTo>
                <a:lnTo>
                  <a:pt x="28841" y="53518"/>
                </a:lnTo>
                <a:lnTo>
                  <a:pt x="29022" y="53578"/>
                </a:lnTo>
                <a:lnTo>
                  <a:pt x="29505" y="53578"/>
                </a:lnTo>
                <a:lnTo>
                  <a:pt x="29686" y="53518"/>
                </a:lnTo>
                <a:lnTo>
                  <a:pt x="29927" y="53397"/>
                </a:lnTo>
                <a:lnTo>
                  <a:pt x="30108" y="53277"/>
                </a:lnTo>
                <a:lnTo>
                  <a:pt x="30229" y="53096"/>
                </a:lnTo>
                <a:lnTo>
                  <a:pt x="30349" y="52854"/>
                </a:lnTo>
                <a:lnTo>
                  <a:pt x="30410" y="52673"/>
                </a:lnTo>
                <a:lnTo>
                  <a:pt x="30410" y="52432"/>
                </a:lnTo>
                <a:lnTo>
                  <a:pt x="30410" y="52191"/>
                </a:lnTo>
                <a:lnTo>
                  <a:pt x="30349" y="52010"/>
                </a:lnTo>
                <a:lnTo>
                  <a:pt x="30229" y="51768"/>
                </a:lnTo>
                <a:lnTo>
                  <a:pt x="30108" y="51587"/>
                </a:lnTo>
                <a:lnTo>
                  <a:pt x="29927" y="51467"/>
                </a:lnTo>
                <a:lnTo>
                  <a:pt x="29686" y="51346"/>
                </a:lnTo>
                <a:lnTo>
                  <a:pt x="29505" y="51286"/>
                </a:lnTo>
                <a:close/>
                <a:moveTo>
                  <a:pt x="34814" y="51286"/>
                </a:moveTo>
                <a:lnTo>
                  <a:pt x="34633" y="51346"/>
                </a:lnTo>
                <a:lnTo>
                  <a:pt x="34392" y="51467"/>
                </a:lnTo>
                <a:lnTo>
                  <a:pt x="34211" y="51587"/>
                </a:lnTo>
                <a:lnTo>
                  <a:pt x="34090" y="51768"/>
                </a:lnTo>
                <a:lnTo>
                  <a:pt x="33969" y="52010"/>
                </a:lnTo>
                <a:lnTo>
                  <a:pt x="33909" y="52191"/>
                </a:lnTo>
                <a:lnTo>
                  <a:pt x="33909" y="52432"/>
                </a:lnTo>
                <a:lnTo>
                  <a:pt x="33909" y="52673"/>
                </a:lnTo>
                <a:lnTo>
                  <a:pt x="33969" y="52854"/>
                </a:lnTo>
                <a:lnTo>
                  <a:pt x="34090" y="53096"/>
                </a:lnTo>
                <a:lnTo>
                  <a:pt x="34211" y="53277"/>
                </a:lnTo>
                <a:lnTo>
                  <a:pt x="34392" y="53397"/>
                </a:lnTo>
                <a:lnTo>
                  <a:pt x="34633" y="53518"/>
                </a:lnTo>
                <a:lnTo>
                  <a:pt x="34814" y="53578"/>
                </a:lnTo>
                <a:lnTo>
                  <a:pt x="35297" y="53578"/>
                </a:lnTo>
                <a:lnTo>
                  <a:pt x="35478" y="53518"/>
                </a:lnTo>
                <a:lnTo>
                  <a:pt x="35719" y="53397"/>
                </a:lnTo>
                <a:lnTo>
                  <a:pt x="35900" y="53277"/>
                </a:lnTo>
                <a:lnTo>
                  <a:pt x="36021" y="53096"/>
                </a:lnTo>
                <a:lnTo>
                  <a:pt x="36141" y="52854"/>
                </a:lnTo>
                <a:lnTo>
                  <a:pt x="36202" y="52673"/>
                </a:lnTo>
                <a:lnTo>
                  <a:pt x="36202" y="52432"/>
                </a:lnTo>
                <a:lnTo>
                  <a:pt x="36202" y="52191"/>
                </a:lnTo>
                <a:lnTo>
                  <a:pt x="36141" y="52010"/>
                </a:lnTo>
                <a:lnTo>
                  <a:pt x="36021" y="51768"/>
                </a:lnTo>
                <a:lnTo>
                  <a:pt x="35900" y="51587"/>
                </a:lnTo>
                <a:lnTo>
                  <a:pt x="35719" y="51467"/>
                </a:lnTo>
                <a:lnTo>
                  <a:pt x="35478" y="51346"/>
                </a:lnTo>
                <a:lnTo>
                  <a:pt x="35297" y="51286"/>
                </a:lnTo>
                <a:close/>
                <a:moveTo>
                  <a:pt x="40606" y="51286"/>
                </a:moveTo>
                <a:lnTo>
                  <a:pt x="40425" y="51346"/>
                </a:lnTo>
                <a:lnTo>
                  <a:pt x="40184" y="51467"/>
                </a:lnTo>
                <a:lnTo>
                  <a:pt x="40003" y="51587"/>
                </a:lnTo>
                <a:lnTo>
                  <a:pt x="39882" y="51768"/>
                </a:lnTo>
                <a:lnTo>
                  <a:pt x="39762" y="52010"/>
                </a:lnTo>
                <a:lnTo>
                  <a:pt x="39701" y="52191"/>
                </a:lnTo>
                <a:lnTo>
                  <a:pt x="39701" y="52432"/>
                </a:lnTo>
                <a:lnTo>
                  <a:pt x="39701" y="52673"/>
                </a:lnTo>
                <a:lnTo>
                  <a:pt x="39762" y="52854"/>
                </a:lnTo>
                <a:lnTo>
                  <a:pt x="39882" y="53096"/>
                </a:lnTo>
                <a:lnTo>
                  <a:pt x="40003" y="53277"/>
                </a:lnTo>
                <a:lnTo>
                  <a:pt x="40184" y="53397"/>
                </a:lnTo>
                <a:lnTo>
                  <a:pt x="40425" y="53518"/>
                </a:lnTo>
                <a:lnTo>
                  <a:pt x="40606" y="53578"/>
                </a:lnTo>
                <a:lnTo>
                  <a:pt x="41089" y="53578"/>
                </a:lnTo>
                <a:lnTo>
                  <a:pt x="41270" y="53518"/>
                </a:lnTo>
                <a:lnTo>
                  <a:pt x="41511" y="53397"/>
                </a:lnTo>
                <a:lnTo>
                  <a:pt x="41692" y="53277"/>
                </a:lnTo>
                <a:lnTo>
                  <a:pt x="41813" y="53096"/>
                </a:lnTo>
                <a:lnTo>
                  <a:pt x="41934" y="52854"/>
                </a:lnTo>
                <a:lnTo>
                  <a:pt x="41994" y="52673"/>
                </a:lnTo>
                <a:lnTo>
                  <a:pt x="41994" y="52432"/>
                </a:lnTo>
                <a:lnTo>
                  <a:pt x="41994" y="52191"/>
                </a:lnTo>
                <a:lnTo>
                  <a:pt x="41934" y="52010"/>
                </a:lnTo>
                <a:lnTo>
                  <a:pt x="41813" y="51768"/>
                </a:lnTo>
                <a:lnTo>
                  <a:pt x="41692" y="51587"/>
                </a:lnTo>
                <a:lnTo>
                  <a:pt x="41511" y="51467"/>
                </a:lnTo>
                <a:lnTo>
                  <a:pt x="41270" y="51346"/>
                </a:lnTo>
                <a:lnTo>
                  <a:pt x="41089" y="51286"/>
                </a:lnTo>
                <a:close/>
                <a:moveTo>
                  <a:pt x="46399" y="51286"/>
                </a:moveTo>
                <a:lnTo>
                  <a:pt x="46218" y="51346"/>
                </a:lnTo>
                <a:lnTo>
                  <a:pt x="45976" y="51467"/>
                </a:lnTo>
                <a:lnTo>
                  <a:pt x="45795" y="51587"/>
                </a:lnTo>
                <a:lnTo>
                  <a:pt x="45674" y="51768"/>
                </a:lnTo>
                <a:lnTo>
                  <a:pt x="45554" y="52010"/>
                </a:lnTo>
                <a:lnTo>
                  <a:pt x="45493" y="52191"/>
                </a:lnTo>
                <a:lnTo>
                  <a:pt x="45493" y="52432"/>
                </a:lnTo>
                <a:lnTo>
                  <a:pt x="45493" y="52673"/>
                </a:lnTo>
                <a:lnTo>
                  <a:pt x="45554" y="52854"/>
                </a:lnTo>
                <a:lnTo>
                  <a:pt x="45674" y="53096"/>
                </a:lnTo>
                <a:lnTo>
                  <a:pt x="45795" y="53277"/>
                </a:lnTo>
                <a:lnTo>
                  <a:pt x="45976" y="53397"/>
                </a:lnTo>
                <a:lnTo>
                  <a:pt x="46218" y="53518"/>
                </a:lnTo>
                <a:lnTo>
                  <a:pt x="46399" y="53578"/>
                </a:lnTo>
                <a:lnTo>
                  <a:pt x="46881" y="53578"/>
                </a:lnTo>
                <a:lnTo>
                  <a:pt x="47062" y="53518"/>
                </a:lnTo>
                <a:lnTo>
                  <a:pt x="47304" y="53397"/>
                </a:lnTo>
                <a:lnTo>
                  <a:pt x="47485" y="53277"/>
                </a:lnTo>
                <a:lnTo>
                  <a:pt x="47605" y="53096"/>
                </a:lnTo>
                <a:lnTo>
                  <a:pt x="47726" y="52854"/>
                </a:lnTo>
                <a:lnTo>
                  <a:pt x="47786" y="52673"/>
                </a:lnTo>
                <a:lnTo>
                  <a:pt x="47786" y="52432"/>
                </a:lnTo>
                <a:lnTo>
                  <a:pt x="47786" y="52191"/>
                </a:lnTo>
                <a:lnTo>
                  <a:pt x="47726" y="52010"/>
                </a:lnTo>
                <a:lnTo>
                  <a:pt x="47605" y="51768"/>
                </a:lnTo>
                <a:lnTo>
                  <a:pt x="47485" y="51587"/>
                </a:lnTo>
                <a:lnTo>
                  <a:pt x="47304" y="51467"/>
                </a:lnTo>
                <a:lnTo>
                  <a:pt x="47062" y="51346"/>
                </a:lnTo>
                <a:lnTo>
                  <a:pt x="46881" y="51286"/>
                </a:lnTo>
                <a:close/>
                <a:moveTo>
                  <a:pt x="52191" y="51286"/>
                </a:moveTo>
                <a:lnTo>
                  <a:pt x="52010" y="51346"/>
                </a:lnTo>
                <a:lnTo>
                  <a:pt x="51768" y="51467"/>
                </a:lnTo>
                <a:lnTo>
                  <a:pt x="51587" y="51587"/>
                </a:lnTo>
                <a:lnTo>
                  <a:pt x="51467" y="51768"/>
                </a:lnTo>
                <a:lnTo>
                  <a:pt x="51346" y="52010"/>
                </a:lnTo>
                <a:lnTo>
                  <a:pt x="51286" y="52191"/>
                </a:lnTo>
                <a:lnTo>
                  <a:pt x="51286" y="52432"/>
                </a:lnTo>
                <a:lnTo>
                  <a:pt x="51286" y="52673"/>
                </a:lnTo>
                <a:lnTo>
                  <a:pt x="51346" y="52854"/>
                </a:lnTo>
                <a:lnTo>
                  <a:pt x="51467" y="53096"/>
                </a:lnTo>
                <a:lnTo>
                  <a:pt x="51587" y="53277"/>
                </a:lnTo>
                <a:lnTo>
                  <a:pt x="51768" y="53397"/>
                </a:lnTo>
                <a:lnTo>
                  <a:pt x="52010" y="53518"/>
                </a:lnTo>
                <a:lnTo>
                  <a:pt x="52191" y="53578"/>
                </a:lnTo>
                <a:lnTo>
                  <a:pt x="52673" y="53578"/>
                </a:lnTo>
                <a:lnTo>
                  <a:pt x="52854" y="53518"/>
                </a:lnTo>
                <a:lnTo>
                  <a:pt x="53096" y="53397"/>
                </a:lnTo>
                <a:lnTo>
                  <a:pt x="53277" y="53277"/>
                </a:lnTo>
                <a:lnTo>
                  <a:pt x="53397" y="53096"/>
                </a:lnTo>
                <a:lnTo>
                  <a:pt x="53518" y="52854"/>
                </a:lnTo>
                <a:lnTo>
                  <a:pt x="53578" y="52673"/>
                </a:lnTo>
                <a:lnTo>
                  <a:pt x="53578" y="52432"/>
                </a:lnTo>
                <a:lnTo>
                  <a:pt x="53578" y="52191"/>
                </a:lnTo>
                <a:lnTo>
                  <a:pt x="53518" y="52010"/>
                </a:lnTo>
                <a:lnTo>
                  <a:pt x="53397" y="51768"/>
                </a:lnTo>
                <a:lnTo>
                  <a:pt x="53277" y="51587"/>
                </a:lnTo>
                <a:lnTo>
                  <a:pt x="53096" y="51467"/>
                </a:lnTo>
                <a:lnTo>
                  <a:pt x="52854" y="51346"/>
                </a:lnTo>
                <a:lnTo>
                  <a:pt x="52673" y="51286"/>
                </a:lnTo>
                <a:close/>
                <a:moveTo>
                  <a:pt x="57983" y="51286"/>
                </a:moveTo>
                <a:lnTo>
                  <a:pt x="57802" y="51346"/>
                </a:lnTo>
                <a:lnTo>
                  <a:pt x="57561" y="51467"/>
                </a:lnTo>
                <a:lnTo>
                  <a:pt x="57380" y="51587"/>
                </a:lnTo>
                <a:lnTo>
                  <a:pt x="57259" y="51768"/>
                </a:lnTo>
                <a:lnTo>
                  <a:pt x="57138" y="52010"/>
                </a:lnTo>
                <a:lnTo>
                  <a:pt x="57078" y="52191"/>
                </a:lnTo>
                <a:lnTo>
                  <a:pt x="57078" y="52432"/>
                </a:lnTo>
                <a:lnTo>
                  <a:pt x="57078" y="52673"/>
                </a:lnTo>
                <a:lnTo>
                  <a:pt x="57138" y="52854"/>
                </a:lnTo>
                <a:lnTo>
                  <a:pt x="57259" y="53096"/>
                </a:lnTo>
                <a:lnTo>
                  <a:pt x="57380" y="53277"/>
                </a:lnTo>
                <a:lnTo>
                  <a:pt x="57561" y="53397"/>
                </a:lnTo>
                <a:lnTo>
                  <a:pt x="57802" y="53518"/>
                </a:lnTo>
                <a:lnTo>
                  <a:pt x="57983" y="53578"/>
                </a:lnTo>
                <a:lnTo>
                  <a:pt x="58466" y="53578"/>
                </a:lnTo>
                <a:lnTo>
                  <a:pt x="58647" y="53518"/>
                </a:lnTo>
                <a:lnTo>
                  <a:pt x="58888" y="53397"/>
                </a:lnTo>
                <a:lnTo>
                  <a:pt x="59069" y="53277"/>
                </a:lnTo>
                <a:lnTo>
                  <a:pt x="59190" y="53096"/>
                </a:lnTo>
                <a:lnTo>
                  <a:pt x="59310" y="52854"/>
                </a:lnTo>
                <a:lnTo>
                  <a:pt x="59371" y="52673"/>
                </a:lnTo>
                <a:lnTo>
                  <a:pt x="59371" y="52432"/>
                </a:lnTo>
                <a:lnTo>
                  <a:pt x="59371" y="52191"/>
                </a:lnTo>
                <a:lnTo>
                  <a:pt x="59310" y="52010"/>
                </a:lnTo>
                <a:lnTo>
                  <a:pt x="59190" y="51768"/>
                </a:lnTo>
                <a:lnTo>
                  <a:pt x="59069" y="51587"/>
                </a:lnTo>
                <a:lnTo>
                  <a:pt x="58888" y="51467"/>
                </a:lnTo>
                <a:lnTo>
                  <a:pt x="58647" y="51346"/>
                </a:lnTo>
                <a:lnTo>
                  <a:pt x="58466" y="51286"/>
                </a:lnTo>
                <a:close/>
                <a:moveTo>
                  <a:pt x="63775" y="51286"/>
                </a:moveTo>
                <a:lnTo>
                  <a:pt x="63594" y="51346"/>
                </a:lnTo>
                <a:lnTo>
                  <a:pt x="63353" y="51467"/>
                </a:lnTo>
                <a:lnTo>
                  <a:pt x="63172" y="51587"/>
                </a:lnTo>
                <a:lnTo>
                  <a:pt x="63051" y="51768"/>
                </a:lnTo>
                <a:lnTo>
                  <a:pt x="62931" y="52010"/>
                </a:lnTo>
                <a:lnTo>
                  <a:pt x="62870" y="52191"/>
                </a:lnTo>
                <a:lnTo>
                  <a:pt x="62870" y="52432"/>
                </a:lnTo>
                <a:lnTo>
                  <a:pt x="62870" y="52673"/>
                </a:lnTo>
                <a:lnTo>
                  <a:pt x="62931" y="52854"/>
                </a:lnTo>
                <a:lnTo>
                  <a:pt x="63051" y="53096"/>
                </a:lnTo>
                <a:lnTo>
                  <a:pt x="63172" y="53277"/>
                </a:lnTo>
                <a:lnTo>
                  <a:pt x="63353" y="53397"/>
                </a:lnTo>
                <a:lnTo>
                  <a:pt x="63594" y="53518"/>
                </a:lnTo>
                <a:lnTo>
                  <a:pt x="63775" y="53578"/>
                </a:lnTo>
                <a:lnTo>
                  <a:pt x="64258" y="53578"/>
                </a:lnTo>
                <a:lnTo>
                  <a:pt x="64439" y="53518"/>
                </a:lnTo>
                <a:lnTo>
                  <a:pt x="64680" y="53397"/>
                </a:lnTo>
                <a:lnTo>
                  <a:pt x="64861" y="53277"/>
                </a:lnTo>
                <a:lnTo>
                  <a:pt x="64982" y="53096"/>
                </a:lnTo>
                <a:lnTo>
                  <a:pt x="65103" y="52854"/>
                </a:lnTo>
                <a:lnTo>
                  <a:pt x="65163" y="52673"/>
                </a:lnTo>
                <a:lnTo>
                  <a:pt x="65163" y="52432"/>
                </a:lnTo>
                <a:lnTo>
                  <a:pt x="65163" y="52191"/>
                </a:lnTo>
                <a:lnTo>
                  <a:pt x="65103" y="52010"/>
                </a:lnTo>
                <a:lnTo>
                  <a:pt x="64982" y="51768"/>
                </a:lnTo>
                <a:lnTo>
                  <a:pt x="64861" y="51587"/>
                </a:lnTo>
                <a:lnTo>
                  <a:pt x="64680" y="51467"/>
                </a:lnTo>
                <a:lnTo>
                  <a:pt x="64439" y="51346"/>
                </a:lnTo>
                <a:lnTo>
                  <a:pt x="64258" y="51286"/>
                </a:lnTo>
                <a:close/>
                <a:moveTo>
                  <a:pt x="69567" y="51286"/>
                </a:moveTo>
                <a:lnTo>
                  <a:pt x="69386" y="51346"/>
                </a:lnTo>
                <a:lnTo>
                  <a:pt x="69145" y="51467"/>
                </a:lnTo>
                <a:lnTo>
                  <a:pt x="68964" y="51587"/>
                </a:lnTo>
                <a:lnTo>
                  <a:pt x="68843" y="51768"/>
                </a:lnTo>
                <a:lnTo>
                  <a:pt x="68723" y="52010"/>
                </a:lnTo>
                <a:lnTo>
                  <a:pt x="68662" y="52191"/>
                </a:lnTo>
                <a:lnTo>
                  <a:pt x="68662" y="52432"/>
                </a:lnTo>
                <a:lnTo>
                  <a:pt x="68662" y="52673"/>
                </a:lnTo>
                <a:lnTo>
                  <a:pt x="68723" y="52854"/>
                </a:lnTo>
                <a:lnTo>
                  <a:pt x="68843" y="53096"/>
                </a:lnTo>
                <a:lnTo>
                  <a:pt x="68964" y="53277"/>
                </a:lnTo>
                <a:lnTo>
                  <a:pt x="69145" y="53397"/>
                </a:lnTo>
                <a:lnTo>
                  <a:pt x="69386" y="53518"/>
                </a:lnTo>
                <a:lnTo>
                  <a:pt x="69567" y="53578"/>
                </a:lnTo>
                <a:lnTo>
                  <a:pt x="70050" y="53578"/>
                </a:lnTo>
                <a:lnTo>
                  <a:pt x="70231" y="53518"/>
                </a:lnTo>
                <a:lnTo>
                  <a:pt x="70472" y="53397"/>
                </a:lnTo>
                <a:lnTo>
                  <a:pt x="70653" y="53277"/>
                </a:lnTo>
                <a:lnTo>
                  <a:pt x="70774" y="53096"/>
                </a:lnTo>
                <a:lnTo>
                  <a:pt x="70895" y="52854"/>
                </a:lnTo>
                <a:lnTo>
                  <a:pt x="70955" y="52673"/>
                </a:lnTo>
                <a:lnTo>
                  <a:pt x="70955" y="52432"/>
                </a:lnTo>
                <a:lnTo>
                  <a:pt x="70955" y="52191"/>
                </a:lnTo>
                <a:lnTo>
                  <a:pt x="70895" y="52010"/>
                </a:lnTo>
                <a:lnTo>
                  <a:pt x="70774" y="51768"/>
                </a:lnTo>
                <a:lnTo>
                  <a:pt x="70653" y="51587"/>
                </a:lnTo>
                <a:lnTo>
                  <a:pt x="70472" y="51467"/>
                </a:lnTo>
                <a:lnTo>
                  <a:pt x="70231" y="51346"/>
                </a:lnTo>
                <a:lnTo>
                  <a:pt x="70050" y="51286"/>
                </a:lnTo>
                <a:close/>
                <a:moveTo>
                  <a:pt x="3620" y="54242"/>
                </a:moveTo>
                <a:lnTo>
                  <a:pt x="4284" y="55630"/>
                </a:lnTo>
                <a:lnTo>
                  <a:pt x="4345" y="55328"/>
                </a:lnTo>
                <a:lnTo>
                  <a:pt x="4284" y="54966"/>
                </a:lnTo>
                <a:lnTo>
                  <a:pt x="4164" y="54664"/>
                </a:lnTo>
                <a:lnTo>
                  <a:pt x="3922" y="54423"/>
                </a:lnTo>
                <a:lnTo>
                  <a:pt x="3620" y="54242"/>
                </a:lnTo>
                <a:close/>
                <a:moveTo>
                  <a:pt x="72283" y="54242"/>
                </a:moveTo>
                <a:lnTo>
                  <a:pt x="71981" y="54423"/>
                </a:lnTo>
                <a:lnTo>
                  <a:pt x="71740" y="54664"/>
                </a:lnTo>
                <a:lnTo>
                  <a:pt x="71619" y="54966"/>
                </a:lnTo>
                <a:lnTo>
                  <a:pt x="71559" y="55328"/>
                </a:lnTo>
                <a:lnTo>
                  <a:pt x="71619" y="55630"/>
                </a:lnTo>
                <a:lnTo>
                  <a:pt x="72283" y="54242"/>
                </a:lnTo>
                <a:close/>
                <a:moveTo>
                  <a:pt x="8749" y="54182"/>
                </a:moveTo>
                <a:lnTo>
                  <a:pt x="8568" y="54242"/>
                </a:lnTo>
                <a:lnTo>
                  <a:pt x="8327" y="54363"/>
                </a:lnTo>
                <a:lnTo>
                  <a:pt x="8146" y="54483"/>
                </a:lnTo>
                <a:lnTo>
                  <a:pt x="8025" y="54664"/>
                </a:lnTo>
                <a:lnTo>
                  <a:pt x="7904" y="54906"/>
                </a:lnTo>
                <a:lnTo>
                  <a:pt x="7844" y="55087"/>
                </a:lnTo>
                <a:lnTo>
                  <a:pt x="7844" y="55328"/>
                </a:lnTo>
                <a:lnTo>
                  <a:pt x="7844" y="55569"/>
                </a:lnTo>
                <a:lnTo>
                  <a:pt x="7904" y="55750"/>
                </a:lnTo>
                <a:lnTo>
                  <a:pt x="8025" y="55992"/>
                </a:lnTo>
                <a:lnTo>
                  <a:pt x="8146" y="56173"/>
                </a:lnTo>
                <a:lnTo>
                  <a:pt x="8327" y="56293"/>
                </a:lnTo>
                <a:lnTo>
                  <a:pt x="8568" y="56414"/>
                </a:lnTo>
                <a:lnTo>
                  <a:pt x="8749" y="56474"/>
                </a:lnTo>
                <a:lnTo>
                  <a:pt x="9232" y="56474"/>
                </a:lnTo>
                <a:lnTo>
                  <a:pt x="9413" y="56414"/>
                </a:lnTo>
                <a:lnTo>
                  <a:pt x="9654" y="56293"/>
                </a:lnTo>
                <a:lnTo>
                  <a:pt x="9835" y="56173"/>
                </a:lnTo>
                <a:lnTo>
                  <a:pt x="9956" y="55992"/>
                </a:lnTo>
                <a:lnTo>
                  <a:pt x="10076" y="55750"/>
                </a:lnTo>
                <a:lnTo>
                  <a:pt x="10137" y="55569"/>
                </a:lnTo>
                <a:lnTo>
                  <a:pt x="10137" y="55328"/>
                </a:lnTo>
                <a:lnTo>
                  <a:pt x="10137" y="55087"/>
                </a:lnTo>
                <a:lnTo>
                  <a:pt x="10076" y="54906"/>
                </a:lnTo>
                <a:lnTo>
                  <a:pt x="9956" y="54664"/>
                </a:lnTo>
                <a:lnTo>
                  <a:pt x="9835" y="54483"/>
                </a:lnTo>
                <a:lnTo>
                  <a:pt x="9654" y="54363"/>
                </a:lnTo>
                <a:lnTo>
                  <a:pt x="9413" y="54242"/>
                </a:lnTo>
                <a:lnTo>
                  <a:pt x="9232" y="54182"/>
                </a:lnTo>
                <a:close/>
                <a:moveTo>
                  <a:pt x="14541" y="54182"/>
                </a:moveTo>
                <a:lnTo>
                  <a:pt x="14360" y="54242"/>
                </a:lnTo>
                <a:lnTo>
                  <a:pt x="14119" y="54363"/>
                </a:lnTo>
                <a:lnTo>
                  <a:pt x="13938" y="54483"/>
                </a:lnTo>
                <a:lnTo>
                  <a:pt x="13817" y="54664"/>
                </a:lnTo>
                <a:lnTo>
                  <a:pt x="13697" y="54906"/>
                </a:lnTo>
                <a:lnTo>
                  <a:pt x="13636" y="55087"/>
                </a:lnTo>
                <a:lnTo>
                  <a:pt x="13636" y="55328"/>
                </a:lnTo>
                <a:lnTo>
                  <a:pt x="13636" y="55569"/>
                </a:lnTo>
                <a:lnTo>
                  <a:pt x="13697" y="55750"/>
                </a:lnTo>
                <a:lnTo>
                  <a:pt x="13817" y="55992"/>
                </a:lnTo>
                <a:lnTo>
                  <a:pt x="13938" y="56173"/>
                </a:lnTo>
                <a:lnTo>
                  <a:pt x="14119" y="56293"/>
                </a:lnTo>
                <a:lnTo>
                  <a:pt x="14360" y="56414"/>
                </a:lnTo>
                <a:lnTo>
                  <a:pt x="14541" y="56474"/>
                </a:lnTo>
                <a:lnTo>
                  <a:pt x="15024" y="56474"/>
                </a:lnTo>
                <a:lnTo>
                  <a:pt x="15205" y="56414"/>
                </a:lnTo>
                <a:lnTo>
                  <a:pt x="15446" y="56293"/>
                </a:lnTo>
                <a:lnTo>
                  <a:pt x="15627" y="56173"/>
                </a:lnTo>
                <a:lnTo>
                  <a:pt x="15748" y="55992"/>
                </a:lnTo>
                <a:lnTo>
                  <a:pt x="15869" y="55750"/>
                </a:lnTo>
                <a:lnTo>
                  <a:pt x="15929" y="55569"/>
                </a:lnTo>
                <a:lnTo>
                  <a:pt x="15929" y="55328"/>
                </a:lnTo>
                <a:lnTo>
                  <a:pt x="15929" y="55087"/>
                </a:lnTo>
                <a:lnTo>
                  <a:pt x="15869" y="54906"/>
                </a:lnTo>
                <a:lnTo>
                  <a:pt x="15748" y="54664"/>
                </a:lnTo>
                <a:lnTo>
                  <a:pt x="15627" y="54483"/>
                </a:lnTo>
                <a:lnTo>
                  <a:pt x="15446" y="54363"/>
                </a:lnTo>
                <a:lnTo>
                  <a:pt x="15205" y="54242"/>
                </a:lnTo>
                <a:lnTo>
                  <a:pt x="15024" y="54182"/>
                </a:lnTo>
                <a:close/>
                <a:moveTo>
                  <a:pt x="20333" y="54182"/>
                </a:moveTo>
                <a:lnTo>
                  <a:pt x="20152" y="54242"/>
                </a:lnTo>
                <a:lnTo>
                  <a:pt x="19911" y="54363"/>
                </a:lnTo>
                <a:lnTo>
                  <a:pt x="19730" y="54483"/>
                </a:lnTo>
                <a:lnTo>
                  <a:pt x="19609" y="54664"/>
                </a:lnTo>
                <a:lnTo>
                  <a:pt x="19489" y="54906"/>
                </a:lnTo>
                <a:lnTo>
                  <a:pt x="19428" y="55087"/>
                </a:lnTo>
                <a:lnTo>
                  <a:pt x="19428" y="55328"/>
                </a:lnTo>
                <a:lnTo>
                  <a:pt x="19428" y="55569"/>
                </a:lnTo>
                <a:lnTo>
                  <a:pt x="19489" y="55750"/>
                </a:lnTo>
                <a:lnTo>
                  <a:pt x="19609" y="55992"/>
                </a:lnTo>
                <a:lnTo>
                  <a:pt x="19730" y="56173"/>
                </a:lnTo>
                <a:lnTo>
                  <a:pt x="19911" y="56293"/>
                </a:lnTo>
                <a:lnTo>
                  <a:pt x="20152" y="56414"/>
                </a:lnTo>
                <a:lnTo>
                  <a:pt x="20333" y="56474"/>
                </a:lnTo>
                <a:lnTo>
                  <a:pt x="20816" y="56474"/>
                </a:lnTo>
                <a:lnTo>
                  <a:pt x="20997" y="56414"/>
                </a:lnTo>
                <a:lnTo>
                  <a:pt x="21239" y="56293"/>
                </a:lnTo>
                <a:lnTo>
                  <a:pt x="21420" y="56173"/>
                </a:lnTo>
                <a:lnTo>
                  <a:pt x="21540" y="55992"/>
                </a:lnTo>
                <a:lnTo>
                  <a:pt x="21661" y="55750"/>
                </a:lnTo>
                <a:lnTo>
                  <a:pt x="21721" y="55569"/>
                </a:lnTo>
                <a:lnTo>
                  <a:pt x="21721" y="55328"/>
                </a:lnTo>
                <a:lnTo>
                  <a:pt x="21721" y="55087"/>
                </a:lnTo>
                <a:lnTo>
                  <a:pt x="21661" y="54906"/>
                </a:lnTo>
                <a:lnTo>
                  <a:pt x="21540" y="54664"/>
                </a:lnTo>
                <a:lnTo>
                  <a:pt x="21420" y="54483"/>
                </a:lnTo>
                <a:lnTo>
                  <a:pt x="21239" y="54363"/>
                </a:lnTo>
                <a:lnTo>
                  <a:pt x="20997" y="54242"/>
                </a:lnTo>
                <a:lnTo>
                  <a:pt x="20816" y="54182"/>
                </a:lnTo>
                <a:close/>
                <a:moveTo>
                  <a:pt x="26126" y="54182"/>
                </a:moveTo>
                <a:lnTo>
                  <a:pt x="25945" y="54242"/>
                </a:lnTo>
                <a:lnTo>
                  <a:pt x="25703" y="54363"/>
                </a:lnTo>
                <a:lnTo>
                  <a:pt x="25522" y="54483"/>
                </a:lnTo>
                <a:lnTo>
                  <a:pt x="25402" y="54664"/>
                </a:lnTo>
                <a:lnTo>
                  <a:pt x="25281" y="54906"/>
                </a:lnTo>
                <a:lnTo>
                  <a:pt x="25221" y="55087"/>
                </a:lnTo>
                <a:lnTo>
                  <a:pt x="25221" y="55328"/>
                </a:lnTo>
                <a:lnTo>
                  <a:pt x="25221" y="55569"/>
                </a:lnTo>
                <a:lnTo>
                  <a:pt x="25281" y="55750"/>
                </a:lnTo>
                <a:lnTo>
                  <a:pt x="25402" y="55992"/>
                </a:lnTo>
                <a:lnTo>
                  <a:pt x="25522" y="56173"/>
                </a:lnTo>
                <a:lnTo>
                  <a:pt x="25703" y="56293"/>
                </a:lnTo>
                <a:lnTo>
                  <a:pt x="25945" y="56414"/>
                </a:lnTo>
                <a:lnTo>
                  <a:pt x="26126" y="56474"/>
                </a:lnTo>
                <a:lnTo>
                  <a:pt x="26608" y="56474"/>
                </a:lnTo>
                <a:lnTo>
                  <a:pt x="26789" y="56414"/>
                </a:lnTo>
                <a:lnTo>
                  <a:pt x="27031" y="56293"/>
                </a:lnTo>
                <a:lnTo>
                  <a:pt x="27212" y="56173"/>
                </a:lnTo>
                <a:lnTo>
                  <a:pt x="27332" y="55992"/>
                </a:lnTo>
                <a:lnTo>
                  <a:pt x="27453" y="55750"/>
                </a:lnTo>
                <a:lnTo>
                  <a:pt x="27513" y="55569"/>
                </a:lnTo>
                <a:lnTo>
                  <a:pt x="27513" y="55328"/>
                </a:lnTo>
                <a:lnTo>
                  <a:pt x="27513" y="55087"/>
                </a:lnTo>
                <a:lnTo>
                  <a:pt x="27453" y="54906"/>
                </a:lnTo>
                <a:lnTo>
                  <a:pt x="27332" y="54664"/>
                </a:lnTo>
                <a:lnTo>
                  <a:pt x="27212" y="54483"/>
                </a:lnTo>
                <a:lnTo>
                  <a:pt x="27031" y="54363"/>
                </a:lnTo>
                <a:lnTo>
                  <a:pt x="26789" y="54242"/>
                </a:lnTo>
                <a:lnTo>
                  <a:pt x="26608" y="54182"/>
                </a:lnTo>
                <a:close/>
                <a:moveTo>
                  <a:pt x="31918" y="54182"/>
                </a:moveTo>
                <a:lnTo>
                  <a:pt x="31737" y="54242"/>
                </a:lnTo>
                <a:lnTo>
                  <a:pt x="31496" y="54363"/>
                </a:lnTo>
                <a:lnTo>
                  <a:pt x="31315" y="54483"/>
                </a:lnTo>
                <a:lnTo>
                  <a:pt x="31194" y="54664"/>
                </a:lnTo>
                <a:lnTo>
                  <a:pt x="31073" y="54906"/>
                </a:lnTo>
                <a:lnTo>
                  <a:pt x="31013" y="55087"/>
                </a:lnTo>
                <a:lnTo>
                  <a:pt x="31013" y="55328"/>
                </a:lnTo>
                <a:lnTo>
                  <a:pt x="31013" y="55569"/>
                </a:lnTo>
                <a:lnTo>
                  <a:pt x="31073" y="55750"/>
                </a:lnTo>
                <a:lnTo>
                  <a:pt x="31194" y="55992"/>
                </a:lnTo>
                <a:lnTo>
                  <a:pt x="31315" y="56173"/>
                </a:lnTo>
                <a:lnTo>
                  <a:pt x="31496" y="56293"/>
                </a:lnTo>
                <a:lnTo>
                  <a:pt x="31737" y="56414"/>
                </a:lnTo>
                <a:lnTo>
                  <a:pt x="31918" y="56474"/>
                </a:lnTo>
                <a:lnTo>
                  <a:pt x="32401" y="56474"/>
                </a:lnTo>
                <a:lnTo>
                  <a:pt x="32582" y="56414"/>
                </a:lnTo>
                <a:lnTo>
                  <a:pt x="32823" y="56293"/>
                </a:lnTo>
                <a:lnTo>
                  <a:pt x="33004" y="56173"/>
                </a:lnTo>
                <a:lnTo>
                  <a:pt x="33125" y="55992"/>
                </a:lnTo>
                <a:lnTo>
                  <a:pt x="33245" y="55750"/>
                </a:lnTo>
                <a:lnTo>
                  <a:pt x="33306" y="55569"/>
                </a:lnTo>
                <a:lnTo>
                  <a:pt x="33306" y="55328"/>
                </a:lnTo>
                <a:lnTo>
                  <a:pt x="33306" y="55087"/>
                </a:lnTo>
                <a:lnTo>
                  <a:pt x="33245" y="54906"/>
                </a:lnTo>
                <a:lnTo>
                  <a:pt x="33125" y="54664"/>
                </a:lnTo>
                <a:lnTo>
                  <a:pt x="33004" y="54483"/>
                </a:lnTo>
                <a:lnTo>
                  <a:pt x="32823" y="54363"/>
                </a:lnTo>
                <a:lnTo>
                  <a:pt x="32582" y="54242"/>
                </a:lnTo>
                <a:lnTo>
                  <a:pt x="32401" y="54182"/>
                </a:lnTo>
                <a:close/>
                <a:moveTo>
                  <a:pt x="37710" y="54182"/>
                </a:moveTo>
                <a:lnTo>
                  <a:pt x="37529" y="54242"/>
                </a:lnTo>
                <a:lnTo>
                  <a:pt x="37288" y="54363"/>
                </a:lnTo>
                <a:lnTo>
                  <a:pt x="37107" y="54483"/>
                </a:lnTo>
                <a:lnTo>
                  <a:pt x="36986" y="54664"/>
                </a:lnTo>
                <a:lnTo>
                  <a:pt x="36865" y="54906"/>
                </a:lnTo>
                <a:lnTo>
                  <a:pt x="36805" y="55087"/>
                </a:lnTo>
                <a:lnTo>
                  <a:pt x="36805" y="55328"/>
                </a:lnTo>
                <a:lnTo>
                  <a:pt x="36805" y="55569"/>
                </a:lnTo>
                <a:lnTo>
                  <a:pt x="36865" y="55750"/>
                </a:lnTo>
                <a:lnTo>
                  <a:pt x="36986" y="55992"/>
                </a:lnTo>
                <a:lnTo>
                  <a:pt x="37107" y="56173"/>
                </a:lnTo>
                <a:lnTo>
                  <a:pt x="37288" y="56293"/>
                </a:lnTo>
                <a:lnTo>
                  <a:pt x="37529" y="56414"/>
                </a:lnTo>
                <a:lnTo>
                  <a:pt x="37710" y="56474"/>
                </a:lnTo>
                <a:lnTo>
                  <a:pt x="38193" y="56474"/>
                </a:lnTo>
                <a:lnTo>
                  <a:pt x="38374" y="56414"/>
                </a:lnTo>
                <a:lnTo>
                  <a:pt x="38615" y="56293"/>
                </a:lnTo>
                <a:lnTo>
                  <a:pt x="38796" y="56173"/>
                </a:lnTo>
                <a:lnTo>
                  <a:pt x="38917" y="55992"/>
                </a:lnTo>
                <a:lnTo>
                  <a:pt x="39038" y="55750"/>
                </a:lnTo>
                <a:lnTo>
                  <a:pt x="39098" y="55569"/>
                </a:lnTo>
                <a:lnTo>
                  <a:pt x="39098" y="55328"/>
                </a:lnTo>
                <a:lnTo>
                  <a:pt x="39098" y="55087"/>
                </a:lnTo>
                <a:lnTo>
                  <a:pt x="39038" y="54906"/>
                </a:lnTo>
                <a:lnTo>
                  <a:pt x="38917" y="54664"/>
                </a:lnTo>
                <a:lnTo>
                  <a:pt x="38796" y="54483"/>
                </a:lnTo>
                <a:lnTo>
                  <a:pt x="38615" y="54363"/>
                </a:lnTo>
                <a:lnTo>
                  <a:pt x="38374" y="54242"/>
                </a:lnTo>
                <a:lnTo>
                  <a:pt x="38193" y="54182"/>
                </a:lnTo>
                <a:close/>
                <a:moveTo>
                  <a:pt x="43502" y="54182"/>
                </a:moveTo>
                <a:lnTo>
                  <a:pt x="43321" y="54242"/>
                </a:lnTo>
                <a:lnTo>
                  <a:pt x="43080" y="54363"/>
                </a:lnTo>
                <a:lnTo>
                  <a:pt x="42899" y="54483"/>
                </a:lnTo>
                <a:lnTo>
                  <a:pt x="42778" y="54664"/>
                </a:lnTo>
                <a:lnTo>
                  <a:pt x="42658" y="54906"/>
                </a:lnTo>
                <a:lnTo>
                  <a:pt x="42597" y="55087"/>
                </a:lnTo>
                <a:lnTo>
                  <a:pt x="42597" y="55328"/>
                </a:lnTo>
                <a:lnTo>
                  <a:pt x="42597" y="55569"/>
                </a:lnTo>
                <a:lnTo>
                  <a:pt x="42658" y="55750"/>
                </a:lnTo>
                <a:lnTo>
                  <a:pt x="42778" y="55992"/>
                </a:lnTo>
                <a:lnTo>
                  <a:pt x="42899" y="56173"/>
                </a:lnTo>
                <a:lnTo>
                  <a:pt x="43080" y="56293"/>
                </a:lnTo>
                <a:lnTo>
                  <a:pt x="43321" y="56414"/>
                </a:lnTo>
                <a:lnTo>
                  <a:pt x="43502" y="56474"/>
                </a:lnTo>
                <a:lnTo>
                  <a:pt x="43985" y="56474"/>
                </a:lnTo>
                <a:lnTo>
                  <a:pt x="44166" y="56414"/>
                </a:lnTo>
                <a:lnTo>
                  <a:pt x="44407" y="56293"/>
                </a:lnTo>
                <a:lnTo>
                  <a:pt x="44588" y="56173"/>
                </a:lnTo>
                <a:lnTo>
                  <a:pt x="44709" y="55992"/>
                </a:lnTo>
                <a:lnTo>
                  <a:pt x="44830" y="55750"/>
                </a:lnTo>
                <a:lnTo>
                  <a:pt x="44890" y="55569"/>
                </a:lnTo>
                <a:lnTo>
                  <a:pt x="44890" y="55328"/>
                </a:lnTo>
                <a:lnTo>
                  <a:pt x="44890" y="55087"/>
                </a:lnTo>
                <a:lnTo>
                  <a:pt x="44830" y="54906"/>
                </a:lnTo>
                <a:lnTo>
                  <a:pt x="44709" y="54664"/>
                </a:lnTo>
                <a:lnTo>
                  <a:pt x="44588" y="54483"/>
                </a:lnTo>
                <a:lnTo>
                  <a:pt x="44407" y="54363"/>
                </a:lnTo>
                <a:lnTo>
                  <a:pt x="44166" y="54242"/>
                </a:lnTo>
                <a:lnTo>
                  <a:pt x="43985" y="54182"/>
                </a:lnTo>
                <a:close/>
                <a:moveTo>
                  <a:pt x="49295" y="54182"/>
                </a:moveTo>
                <a:lnTo>
                  <a:pt x="49114" y="54242"/>
                </a:lnTo>
                <a:lnTo>
                  <a:pt x="48872" y="54363"/>
                </a:lnTo>
                <a:lnTo>
                  <a:pt x="48691" y="54483"/>
                </a:lnTo>
                <a:lnTo>
                  <a:pt x="48571" y="54664"/>
                </a:lnTo>
                <a:lnTo>
                  <a:pt x="48450" y="54906"/>
                </a:lnTo>
                <a:lnTo>
                  <a:pt x="48390" y="55087"/>
                </a:lnTo>
                <a:lnTo>
                  <a:pt x="48390" y="55328"/>
                </a:lnTo>
                <a:lnTo>
                  <a:pt x="48390" y="55569"/>
                </a:lnTo>
                <a:lnTo>
                  <a:pt x="48450" y="55750"/>
                </a:lnTo>
                <a:lnTo>
                  <a:pt x="48571" y="55992"/>
                </a:lnTo>
                <a:lnTo>
                  <a:pt x="48691" y="56173"/>
                </a:lnTo>
                <a:lnTo>
                  <a:pt x="48872" y="56293"/>
                </a:lnTo>
                <a:lnTo>
                  <a:pt x="49114" y="56414"/>
                </a:lnTo>
                <a:lnTo>
                  <a:pt x="49295" y="56474"/>
                </a:lnTo>
                <a:lnTo>
                  <a:pt x="49777" y="56474"/>
                </a:lnTo>
                <a:lnTo>
                  <a:pt x="49958" y="56414"/>
                </a:lnTo>
                <a:lnTo>
                  <a:pt x="50200" y="56293"/>
                </a:lnTo>
                <a:lnTo>
                  <a:pt x="50381" y="56173"/>
                </a:lnTo>
                <a:lnTo>
                  <a:pt x="50501" y="55992"/>
                </a:lnTo>
                <a:lnTo>
                  <a:pt x="50622" y="55750"/>
                </a:lnTo>
                <a:lnTo>
                  <a:pt x="50682" y="55569"/>
                </a:lnTo>
                <a:lnTo>
                  <a:pt x="50682" y="55328"/>
                </a:lnTo>
                <a:lnTo>
                  <a:pt x="50682" y="55087"/>
                </a:lnTo>
                <a:lnTo>
                  <a:pt x="50622" y="54906"/>
                </a:lnTo>
                <a:lnTo>
                  <a:pt x="50501" y="54664"/>
                </a:lnTo>
                <a:lnTo>
                  <a:pt x="50381" y="54483"/>
                </a:lnTo>
                <a:lnTo>
                  <a:pt x="50200" y="54363"/>
                </a:lnTo>
                <a:lnTo>
                  <a:pt x="49958" y="54242"/>
                </a:lnTo>
                <a:lnTo>
                  <a:pt x="49777" y="54182"/>
                </a:lnTo>
                <a:close/>
                <a:moveTo>
                  <a:pt x="55087" y="54182"/>
                </a:moveTo>
                <a:lnTo>
                  <a:pt x="54906" y="54242"/>
                </a:lnTo>
                <a:lnTo>
                  <a:pt x="54665" y="54363"/>
                </a:lnTo>
                <a:lnTo>
                  <a:pt x="54483" y="54483"/>
                </a:lnTo>
                <a:lnTo>
                  <a:pt x="54363" y="54664"/>
                </a:lnTo>
                <a:lnTo>
                  <a:pt x="54242" y="54906"/>
                </a:lnTo>
                <a:lnTo>
                  <a:pt x="54182" y="55087"/>
                </a:lnTo>
                <a:lnTo>
                  <a:pt x="54182" y="55328"/>
                </a:lnTo>
                <a:lnTo>
                  <a:pt x="54182" y="55569"/>
                </a:lnTo>
                <a:lnTo>
                  <a:pt x="54242" y="55750"/>
                </a:lnTo>
                <a:lnTo>
                  <a:pt x="54363" y="55992"/>
                </a:lnTo>
                <a:lnTo>
                  <a:pt x="54483" y="56173"/>
                </a:lnTo>
                <a:lnTo>
                  <a:pt x="54665" y="56293"/>
                </a:lnTo>
                <a:lnTo>
                  <a:pt x="54906" y="56414"/>
                </a:lnTo>
                <a:lnTo>
                  <a:pt x="55087" y="56474"/>
                </a:lnTo>
                <a:lnTo>
                  <a:pt x="55570" y="56474"/>
                </a:lnTo>
                <a:lnTo>
                  <a:pt x="55751" y="56414"/>
                </a:lnTo>
                <a:lnTo>
                  <a:pt x="55992" y="56293"/>
                </a:lnTo>
                <a:lnTo>
                  <a:pt x="56173" y="56173"/>
                </a:lnTo>
                <a:lnTo>
                  <a:pt x="56294" y="55992"/>
                </a:lnTo>
                <a:lnTo>
                  <a:pt x="56414" y="55750"/>
                </a:lnTo>
                <a:lnTo>
                  <a:pt x="56475" y="55569"/>
                </a:lnTo>
                <a:lnTo>
                  <a:pt x="56475" y="55328"/>
                </a:lnTo>
                <a:lnTo>
                  <a:pt x="56475" y="55087"/>
                </a:lnTo>
                <a:lnTo>
                  <a:pt x="56414" y="54906"/>
                </a:lnTo>
                <a:lnTo>
                  <a:pt x="56294" y="54664"/>
                </a:lnTo>
                <a:lnTo>
                  <a:pt x="56173" y="54483"/>
                </a:lnTo>
                <a:lnTo>
                  <a:pt x="55992" y="54363"/>
                </a:lnTo>
                <a:lnTo>
                  <a:pt x="55751" y="54242"/>
                </a:lnTo>
                <a:lnTo>
                  <a:pt x="55570" y="54182"/>
                </a:lnTo>
                <a:close/>
                <a:moveTo>
                  <a:pt x="60879" y="54182"/>
                </a:moveTo>
                <a:lnTo>
                  <a:pt x="60698" y="54242"/>
                </a:lnTo>
                <a:lnTo>
                  <a:pt x="60457" y="54363"/>
                </a:lnTo>
                <a:lnTo>
                  <a:pt x="60276" y="54483"/>
                </a:lnTo>
                <a:lnTo>
                  <a:pt x="60155" y="54664"/>
                </a:lnTo>
                <a:lnTo>
                  <a:pt x="60034" y="54906"/>
                </a:lnTo>
                <a:lnTo>
                  <a:pt x="59974" y="55087"/>
                </a:lnTo>
                <a:lnTo>
                  <a:pt x="59974" y="55328"/>
                </a:lnTo>
                <a:lnTo>
                  <a:pt x="59974" y="55569"/>
                </a:lnTo>
                <a:lnTo>
                  <a:pt x="60034" y="55750"/>
                </a:lnTo>
                <a:lnTo>
                  <a:pt x="60155" y="55992"/>
                </a:lnTo>
                <a:lnTo>
                  <a:pt x="60276" y="56173"/>
                </a:lnTo>
                <a:lnTo>
                  <a:pt x="60457" y="56293"/>
                </a:lnTo>
                <a:lnTo>
                  <a:pt x="60698" y="56414"/>
                </a:lnTo>
                <a:lnTo>
                  <a:pt x="60879" y="56474"/>
                </a:lnTo>
                <a:lnTo>
                  <a:pt x="61362" y="56474"/>
                </a:lnTo>
                <a:lnTo>
                  <a:pt x="61543" y="56414"/>
                </a:lnTo>
                <a:lnTo>
                  <a:pt x="61784" y="56293"/>
                </a:lnTo>
                <a:lnTo>
                  <a:pt x="61965" y="56173"/>
                </a:lnTo>
                <a:lnTo>
                  <a:pt x="62086" y="55992"/>
                </a:lnTo>
                <a:lnTo>
                  <a:pt x="62206" y="55750"/>
                </a:lnTo>
                <a:lnTo>
                  <a:pt x="62267" y="55569"/>
                </a:lnTo>
                <a:lnTo>
                  <a:pt x="62267" y="55328"/>
                </a:lnTo>
                <a:lnTo>
                  <a:pt x="62267" y="55087"/>
                </a:lnTo>
                <a:lnTo>
                  <a:pt x="62206" y="54906"/>
                </a:lnTo>
                <a:lnTo>
                  <a:pt x="62086" y="54664"/>
                </a:lnTo>
                <a:lnTo>
                  <a:pt x="61965" y="54483"/>
                </a:lnTo>
                <a:lnTo>
                  <a:pt x="61784" y="54363"/>
                </a:lnTo>
                <a:lnTo>
                  <a:pt x="61543" y="54242"/>
                </a:lnTo>
                <a:lnTo>
                  <a:pt x="61362" y="54182"/>
                </a:lnTo>
                <a:close/>
                <a:moveTo>
                  <a:pt x="66671" y="54182"/>
                </a:moveTo>
                <a:lnTo>
                  <a:pt x="66490" y="54242"/>
                </a:lnTo>
                <a:lnTo>
                  <a:pt x="66249" y="54363"/>
                </a:lnTo>
                <a:lnTo>
                  <a:pt x="66068" y="54483"/>
                </a:lnTo>
                <a:lnTo>
                  <a:pt x="65947" y="54664"/>
                </a:lnTo>
                <a:lnTo>
                  <a:pt x="65827" y="54906"/>
                </a:lnTo>
                <a:lnTo>
                  <a:pt x="65766" y="55087"/>
                </a:lnTo>
                <a:lnTo>
                  <a:pt x="65766" y="55328"/>
                </a:lnTo>
                <a:lnTo>
                  <a:pt x="65766" y="55569"/>
                </a:lnTo>
                <a:lnTo>
                  <a:pt x="65827" y="55750"/>
                </a:lnTo>
                <a:lnTo>
                  <a:pt x="65947" y="55992"/>
                </a:lnTo>
                <a:lnTo>
                  <a:pt x="66068" y="56173"/>
                </a:lnTo>
                <a:lnTo>
                  <a:pt x="66249" y="56293"/>
                </a:lnTo>
                <a:lnTo>
                  <a:pt x="66490" y="56414"/>
                </a:lnTo>
                <a:lnTo>
                  <a:pt x="66671" y="56474"/>
                </a:lnTo>
                <a:lnTo>
                  <a:pt x="67154" y="56474"/>
                </a:lnTo>
                <a:lnTo>
                  <a:pt x="67335" y="56414"/>
                </a:lnTo>
                <a:lnTo>
                  <a:pt x="67576" y="56293"/>
                </a:lnTo>
                <a:lnTo>
                  <a:pt x="67757" y="56173"/>
                </a:lnTo>
                <a:lnTo>
                  <a:pt x="67878" y="55992"/>
                </a:lnTo>
                <a:lnTo>
                  <a:pt x="67999" y="55750"/>
                </a:lnTo>
                <a:lnTo>
                  <a:pt x="68059" y="55569"/>
                </a:lnTo>
                <a:lnTo>
                  <a:pt x="68059" y="55328"/>
                </a:lnTo>
                <a:lnTo>
                  <a:pt x="68059" y="55087"/>
                </a:lnTo>
                <a:lnTo>
                  <a:pt x="67999" y="54906"/>
                </a:lnTo>
                <a:lnTo>
                  <a:pt x="67878" y="54664"/>
                </a:lnTo>
                <a:lnTo>
                  <a:pt x="67757" y="54483"/>
                </a:lnTo>
                <a:lnTo>
                  <a:pt x="67576" y="54363"/>
                </a:lnTo>
                <a:lnTo>
                  <a:pt x="67335" y="54242"/>
                </a:lnTo>
                <a:lnTo>
                  <a:pt x="67154" y="54182"/>
                </a:lnTo>
                <a:close/>
                <a:moveTo>
                  <a:pt x="5853" y="57078"/>
                </a:moveTo>
                <a:lnTo>
                  <a:pt x="5672" y="57138"/>
                </a:lnTo>
                <a:lnTo>
                  <a:pt x="5431" y="57259"/>
                </a:lnTo>
                <a:lnTo>
                  <a:pt x="5310" y="57379"/>
                </a:lnTo>
                <a:lnTo>
                  <a:pt x="6517" y="59310"/>
                </a:lnTo>
                <a:lnTo>
                  <a:pt x="6818" y="59129"/>
                </a:lnTo>
                <a:lnTo>
                  <a:pt x="7060" y="58888"/>
                </a:lnTo>
                <a:lnTo>
                  <a:pt x="7180" y="58586"/>
                </a:lnTo>
                <a:lnTo>
                  <a:pt x="7241" y="58224"/>
                </a:lnTo>
                <a:lnTo>
                  <a:pt x="7241" y="57983"/>
                </a:lnTo>
                <a:lnTo>
                  <a:pt x="7180" y="57802"/>
                </a:lnTo>
                <a:lnTo>
                  <a:pt x="7060" y="57560"/>
                </a:lnTo>
                <a:lnTo>
                  <a:pt x="6939" y="57379"/>
                </a:lnTo>
                <a:lnTo>
                  <a:pt x="6758" y="57259"/>
                </a:lnTo>
                <a:lnTo>
                  <a:pt x="6517" y="57138"/>
                </a:lnTo>
                <a:lnTo>
                  <a:pt x="6336" y="57078"/>
                </a:lnTo>
                <a:close/>
                <a:moveTo>
                  <a:pt x="69567" y="57078"/>
                </a:moveTo>
                <a:lnTo>
                  <a:pt x="69386" y="57138"/>
                </a:lnTo>
                <a:lnTo>
                  <a:pt x="69145" y="57259"/>
                </a:lnTo>
                <a:lnTo>
                  <a:pt x="68964" y="57379"/>
                </a:lnTo>
                <a:lnTo>
                  <a:pt x="68843" y="57560"/>
                </a:lnTo>
                <a:lnTo>
                  <a:pt x="68723" y="57802"/>
                </a:lnTo>
                <a:lnTo>
                  <a:pt x="68662" y="57983"/>
                </a:lnTo>
                <a:lnTo>
                  <a:pt x="68662" y="58224"/>
                </a:lnTo>
                <a:lnTo>
                  <a:pt x="68723" y="58586"/>
                </a:lnTo>
                <a:lnTo>
                  <a:pt x="68843" y="58888"/>
                </a:lnTo>
                <a:lnTo>
                  <a:pt x="69085" y="59129"/>
                </a:lnTo>
                <a:lnTo>
                  <a:pt x="69386" y="59310"/>
                </a:lnTo>
                <a:lnTo>
                  <a:pt x="70593" y="57379"/>
                </a:lnTo>
                <a:lnTo>
                  <a:pt x="70472" y="57259"/>
                </a:lnTo>
                <a:lnTo>
                  <a:pt x="70231" y="57138"/>
                </a:lnTo>
                <a:lnTo>
                  <a:pt x="70050" y="57078"/>
                </a:lnTo>
                <a:close/>
                <a:moveTo>
                  <a:pt x="11645" y="57078"/>
                </a:moveTo>
                <a:lnTo>
                  <a:pt x="11464" y="57138"/>
                </a:lnTo>
                <a:lnTo>
                  <a:pt x="11223" y="57259"/>
                </a:lnTo>
                <a:lnTo>
                  <a:pt x="11042" y="57379"/>
                </a:lnTo>
                <a:lnTo>
                  <a:pt x="10921" y="57560"/>
                </a:lnTo>
                <a:lnTo>
                  <a:pt x="10800" y="57802"/>
                </a:lnTo>
                <a:lnTo>
                  <a:pt x="10740" y="57983"/>
                </a:lnTo>
                <a:lnTo>
                  <a:pt x="10740" y="58224"/>
                </a:lnTo>
                <a:lnTo>
                  <a:pt x="10740" y="58466"/>
                </a:lnTo>
                <a:lnTo>
                  <a:pt x="10800" y="58647"/>
                </a:lnTo>
                <a:lnTo>
                  <a:pt x="10921" y="58888"/>
                </a:lnTo>
                <a:lnTo>
                  <a:pt x="11042" y="59069"/>
                </a:lnTo>
                <a:lnTo>
                  <a:pt x="11223" y="59190"/>
                </a:lnTo>
                <a:lnTo>
                  <a:pt x="11464" y="59310"/>
                </a:lnTo>
                <a:lnTo>
                  <a:pt x="11645" y="59371"/>
                </a:lnTo>
                <a:lnTo>
                  <a:pt x="12128" y="59371"/>
                </a:lnTo>
                <a:lnTo>
                  <a:pt x="12309" y="59310"/>
                </a:lnTo>
                <a:lnTo>
                  <a:pt x="12550" y="59190"/>
                </a:lnTo>
                <a:lnTo>
                  <a:pt x="12731" y="59069"/>
                </a:lnTo>
                <a:lnTo>
                  <a:pt x="12852" y="58888"/>
                </a:lnTo>
                <a:lnTo>
                  <a:pt x="12973" y="58647"/>
                </a:lnTo>
                <a:lnTo>
                  <a:pt x="13033" y="58466"/>
                </a:lnTo>
                <a:lnTo>
                  <a:pt x="13033" y="58224"/>
                </a:lnTo>
                <a:lnTo>
                  <a:pt x="13033" y="57983"/>
                </a:lnTo>
                <a:lnTo>
                  <a:pt x="12973" y="57802"/>
                </a:lnTo>
                <a:lnTo>
                  <a:pt x="12852" y="57560"/>
                </a:lnTo>
                <a:lnTo>
                  <a:pt x="12731" y="57379"/>
                </a:lnTo>
                <a:lnTo>
                  <a:pt x="12550" y="57259"/>
                </a:lnTo>
                <a:lnTo>
                  <a:pt x="12309" y="57138"/>
                </a:lnTo>
                <a:lnTo>
                  <a:pt x="12128" y="57078"/>
                </a:lnTo>
                <a:close/>
                <a:moveTo>
                  <a:pt x="17437" y="57078"/>
                </a:moveTo>
                <a:lnTo>
                  <a:pt x="17256" y="57138"/>
                </a:lnTo>
                <a:lnTo>
                  <a:pt x="17015" y="57259"/>
                </a:lnTo>
                <a:lnTo>
                  <a:pt x="16834" y="57379"/>
                </a:lnTo>
                <a:lnTo>
                  <a:pt x="16713" y="57560"/>
                </a:lnTo>
                <a:lnTo>
                  <a:pt x="16593" y="57802"/>
                </a:lnTo>
                <a:lnTo>
                  <a:pt x="16532" y="57983"/>
                </a:lnTo>
                <a:lnTo>
                  <a:pt x="16532" y="58224"/>
                </a:lnTo>
                <a:lnTo>
                  <a:pt x="16532" y="58466"/>
                </a:lnTo>
                <a:lnTo>
                  <a:pt x="16593" y="58647"/>
                </a:lnTo>
                <a:lnTo>
                  <a:pt x="16713" y="58888"/>
                </a:lnTo>
                <a:lnTo>
                  <a:pt x="16834" y="59069"/>
                </a:lnTo>
                <a:lnTo>
                  <a:pt x="17015" y="59190"/>
                </a:lnTo>
                <a:lnTo>
                  <a:pt x="17256" y="59310"/>
                </a:lnTo>
                <a:lnTo>
                  <a:pt x="17437" y="59371"/>
                </a:lnTo>
                <a:lnTo>
                  <a:pt x="17920" y="59371"/>
                </a:lnTo>
                <a:lnTo>
                  <a:pt x="18101" y="59310"/>
                </a:lnTo>
                <a:lnTo>
                  <a:pt x="18342" y="59190"/>
                </a:lnTo>
                <a:lnTo>
                  <a:pt x="18523" y="59069"/>
                </a:lnTo>
                <a:lnTo>
                  <a:pt x="18644" y="58888"/>
                </a:lnTo>
                <a:lnTo>
                  <a:pt x="18765" y="58647"/>
                </a:lnTo>
                <a:lnTo>
                  <a:pt x="18825" y="58466"/>
                </a:lnTo>
                <a:lnTo>
                  <a:pt x="18825" y="58224"/>
                </a:lnTo>
                <a:lnTo>
                  <a:pt x="18825" y="57983"/>
                </a:lnTo>
                <a:lnTo>
                  <a:pt x="18765" y="57802"/>
                </a:lnTo>
                <a:lnTo>
                  <a:pt x="18644" y="57560"/>
                </a:lnTo>
                <a:lnTo>
                  <a:pt x="18523" y="57379"/>
                </a:lnTo>
                <a:lnTo>
                  <a:pt x="18342" y="57259"/>
                </a:lnTo>
                <a:lnTo>
                  <a:pt x="18101" y="57138"/>
                </a:lnTo>
                <a:lnTo>
                  <a:pt x="17920" y="57078"/>
                </a:lnTo>
                <a:close/>
                <a:moveTo>
                  <a:pt x="23230" y="57078"/>
                </a:moveTo>
                <a:lnTo>
                  <a:pt x="23049" y="57138"/>
                </a:lnTo>
                <a:lnTo>
                  <a:pt x="22807" y="57259"/>
                </a:lnTo>
                <a:lnTo>
                  <a:pt x="22626" y="57379"/>
                </a:lnTo>
                <a:lnTo>
                  <a:pt x="22506" y="57560"/>
                </a:lnTo>
                <a:lnTo>
                  <a:pt x="22385" y="57802"/>
                </a:lnTo>
                <a:lnTo>
                  <a:pt x="22325" y="57983"/>
                </a:lnTo>
                <a:lnTo>
                  <a:pt x="22325" y="58224"/>
                </a:lnTo>
                <a:lnTo>
                  <a:pt x="22325" y="58466"/>
                </a:lnTo>
                <a:lnTo>
                  <a:pt x="22385" y="58647"/>
                </a:lnTo>
                <a:lnTo>
                  <a:pt x="22506" y="58888"/>
                </a:lnTo>
                <a:lnTo>
                  <a:pt x="22626" y="59069"/>
                </a:lnTo>
                <a:lnTo>
                  <a:pt x="22807" y="59190"/>
                </a:lnTo>
                <a:lnTo>
                  <a:pt x="23049" y="59310"/>
                </a:lnTo>
                <a:lnTo>
                  <a:pt x="23230" y="59371"/>
                </a:lnTo>
                <a:lnTo>
                  <a:pt x="23712" y="59371"/>
                </a:lnTo>
                <a:lnTo>
                  <a:pt x="23893" y="59310"/>
                </a:lnTo>
                <a:lnTo>
                  <a:pt x="24135" y="59190"/>
                </a:lnTo>
                <a:lnTo>
                  <a:pt x="24316" y="59069"/>
                </a:lnTo>
                <a:lnTo>
                  <a:pt x="24436" y="58888"/>
                </a:lnTo>
                <a:lnTo>
                  <a:pt x="24557" y="58647"/>
                </a:lnTo>
                <a:lnTo>
                  <a:pt x="24617" y="58466"/>
                </a:lnTo>
                <a:lnTo>
                  <a:pt x="24617" y="58224"/>
                </a:lnTo>
                <a:lnTo>
                  <a:pt x="24617" y="57983"/>
                </a:lnTo>
                <a:lnTo>
                  <a:pt x="24557" y="57802"/>
                </a:lnTo>
                <a:lnTo>
                  <a:pt x="24436" y="57560"/>
                </a:lnTo>
                <a:lnTo>
                  <a:pt x="24316" y="57379"/>
                </a:lnTo>
                <a:lnTo>
                  <a:pt x="24135" y="57259"/>
                </a:lnTo>
                <a:lnTo>
                  <a:pt x="23893" y="57138"/>
                </a:lnTo>
                <a:lnTo>
                  <a:pt x="23712" y="57078"/>
                </a:lnTo>
                <a:close/>
                <a:moveTo>
                  <a:pt x="29022" y="57078"/>
                </a:moveTo>
                <a:lnTo>
                  <a:pt x="28841" y="57138"/>
                </a:lnTo>
                <a:lnTo>
                  <a:pt x="28599" y="57259"/>
                </a:lnTo>
                <a:lnTo>
                  <a:pt x="28418" y="57379"/>
                </a:lnTo>
                <a:lnTo>
                  <a:pt x="28298" y="57560"/>
                </a:lnTo>
                <a:lnTo>
                  <a:pt x="28177" y="57802"/>
                </a:lnTo>
                <a:lnTo>
                  <a:pt x="28117" y="57983"/>
                </a:lnTo>
                <a:lnTo>
                  <a:pt x="28117" y="58224"/>
                </a:lnTo>
                <a:lnTo>
                  <a:pt x="28117" y="58466"/>
                </a:lnTo>
                <a:lnTo>
                  <a:pt x="28177" y="58647"/>
                </a:lnTo>
                <a:lnTo>
                  <a:pt x="28298" y="58888"/>
                </a:lnTo>
                <a:lnTo>
                  <a:pt x="28418" y="59069"/>
                </a:lnTo>
                <a:lnTo>
                  <a:pt x="28599" y="59190"/>
                </a:lnTo>
                <a:lnTo>
                  <a:pt x="28841" y="59310"/>
                </a:lnTo>
                <a:lnTo>
                  <a:pt x="29022" y="59371"/>
                </a:lnTo>
                <a:lnTo>
                  <a:pt x="29505" y="59371"/>
                </a:lnTo>
                <a:lnTo>
                  <a:pt x="29686" y="59310"/>
                </a:lnTo>
                <a:lnTo>
                  <a:pt x="29927" y="59190"/>
                </a:lnTo>
                <a:lnTo>
                  <a:pt x="30108" y="59069"/>
                </a:lnTo>
                <a:lnTo>
                  <a:pt x="30229" y="58888"/>
                </a:lnTo>
                <a:lnTo>
                  <a:pt x="30349" y="58647"/>
                </a:lnTo>
                <a:lnTo>
                  <a:pt x="30410" y="58466"/>
                </a:lnTo>
                <a:lnTo>
                  <a:pt x="30410" y="58224"/>
                </a:lnTo>
                <a:lnTo>
                  <a:pt x="30410" y="57983"/>
                </a:lnTo>
                <a:lnTo>
                  <a:pt x="30349" y="57802"/>
                </a:lnTo>
                <a:lnTo>
                  <a:pt x="30229" y="57560"/>
                </a:lnTo>
                <a:lnTo>
                  <a:pt x="30108" y="57379"/>
                </a:lnTo>
                <a:lnTo>
                  <a:pt x="29927" y="57259"/>
                </a:lnTo>
                <a:lnTo>
                  <a:pt x="29686" y="57138"/>
                </a:lnTo>
                <a:lnTo>
                  <a:pt x="29505" y="57078"/>
                </a:lnTo>
                <a:close/>
                <a:moveTo>
                  <a:pt x="34814" y="57078"/>
                </a:moveTo>
                <a:lnTo>
                  <a:pt x="34633" y="57138"/>
                </a:lnTo>
                <a:lnTo>
                  <a:pt x="34392" y="57259"/>
                </a:lnTo>
                <a:lnTo>
                  <a:pt x="34211" y="57379"/>
                </a:lnTo>
                <a:lnTo>
                  <a:pt x="34090" y="57560"/>
                </a:lnTo>
                <a:lnTo>
                  <a:pt x="33969" y="57802"/>
                </a:lnTo>
                <a:lnTo>
                  <a:pt x="33909" y="57983"/>
                </a:lnTo>
                <a:lnTo>
                  <a:pt x="33909" y="58224"/>
                </a:lnTo>
                <a:lnTo>
                  <a:pt x="33909" y="58466"/>
                </a:lnTo>
                <a:lnTo>
                  <a:pt x="33969" y="58647"/>
                </a:lnTo>
                <a:lnTo>
                  <a:pt x="34090" y="58888"/>
                </a:lnTo>
                <a:lnTo>
                  <a:pt x="34211" y="59069"/>
                </a:lnTo>
                <a:lnTo>
                  <a:pt x="34392" y="59190"/>
                </a:lnTo>
                <a:lnTo>
                  <a:pt x="34633" y="59310"/>
                </a:lnTo>
                <a:lnTo>
                  <a:pt x="34814" y="59371"/>
                </a:lnTo>
                <a:lnTo>
                  <a:pt x="35297" y="59371"/>
                </a:lnTo>
                <a:lnTo>
                  <a:pt x="35478" y="59310"/>
                </a:lnTo>
                <a:lnTo>
                  <a:pt x="35719" y="59190"/>
                </a:lnTo>
                <a:lnTo>
                  <a:pt x="35900" y="59069"/>
                </a:lnTo>
                <a:lnTo>
                  <a:pt x="36021" y="58888"/>
                </a:lnTo>
                <a:lnTo>
                  <a:pt x="36141" y="58647"/>
                </a:lnTo>
                <a:lnTo>
                  <a:pt x="36202" y="58466"/>
                </a:lnTo>
                <a:lnTo>
                  <a:pt x="36202" y="58224"/>
                </a:lnTo>
                <a:lnTo>
                  <a:pt x="36202" y="57983"/>
                </a:lnTo>
                <a:lnTo>
                  <a:pt x="36141" y="57802"/>
                </a:lnTo>
                <a:lnTo>
                  <a:pt x="36021" y="57560"/>
                </a:lnTo>
                <a:lnTo>
                  <a:pt x="35900" y="57379"/>
                </a:lnTo>
                <a:lnTo>
                  <a:pt x="35719" y="57259"/>
                </a:lnTo>
                <a:lnTo>
                  <a:pt x="35478" y="57138"/>
                </a:lnTo>
                <a:lnTo>
                  <a:pt x="35297" y="57078"/>
                </a:lnTo>
                <a:close/>
                <a:moveTo>
                  <a:pt x="40606" y="57078"/>
                </a:moveTo>
                <a:lnTo>
                  <a:pt x="40425" y="57138"/>
                </a:lnTo>
                <a:lnTo>
                  <a:pt x="40184" y="57259"/>
                </a:lnTo>
                <a:lnTo>
                  <a:pt x="40003" y="57379"/>
                </a:lnTo>
                <a:lnTo>
                  <a:pt x="39882" y="57560"/>
                </a:lnTo>
                <a:lnTo>
                  <a:pt x="39762" y="57802"/>
                </a:lnTo>
                <a:lnTo>
                  <a:pt x="39701" y="57983"/>
                </a:lnTo>
                <a:lnTo>
                  <a:pt x="39701" y="58224"/>
                </a:lnTo>
                <a:lnTo>
                  <a:pt x="39701" y="58466"/>
                </a:lnTo>
                <a:lnTo>
                  <a:pt x="39762" y="58647"/>
                </a:lnTo>
                <a:lnTo>
                  <a:pt x="39882" y="58888"/>
                </a:lnTo>
                <a:lnTo>
                  <a:pt x="40003" y="59069"/>
                </a:lnTo>
                <a:lnTo>
                  <a:pt x="40184" y="59190"/>
                </a:lnTo>
                <a:lnTo>
                  <a:pt x="40425" y="59310"/>
                </a:lnTo>
                <a:lnTo>
                  <a:pt x="40606" y="59371"/>
                </a:lnTo>
                <a:lnTo>
                  <a:pt x="41089" y="59371"/>
                </a:lnTo>
                <a:lnTo>
                  <a:pt x="41270" y="59310"/>
                </a:lnTo>
                <a:lnTo>
                  <a:pt x="41511" y="59190"/>
                </a:lnTo>
                <a:lnTo>
                  <a:pt x="41692" y="59069"/>
                </a:lnTo>
                <a:lnTo>
                  <a:pt x="41813" y="58888"/>
                </a:lnTo>
                <a:lnTo>
                  <a:pt x="41934" y="58647"/>
                </a:lnTo>
                <a:lnTo>
                  <a:pt x="41994" y="58466"/>
                </a:lnTo>
                <a:lnTo>
                  <a:pt x="41994" y="58224"/>
                </a:lnTo>
                <a:lnTo>
                  <a:pt x="41994" y="57983"/>
                </a:lnTo>
                <a:lnTo>
                  <a:pt x="41934" y="57802"/>
                </a:lnTo>
                <a:lnTo>
                  <a:pt x="41813" y="57560"/>
                </a:lnTo>
                <a:lnTo>
                  <a:pt x="41692" y="57379"/>
                </a:lnTo>
                <a:lnTo>
                  <a:pt x="41511" y="57259"/>
                </a:lnTo>
                <a:lnTo>
                  <a:pt x="41270" y="57138"/>
                </a:lnTo>
                <a:lnTo>
                  <a:pt x="41089" y="57078"/>
                </a:lnTo>
                <a:close/>
                <a:moveTo>
                  <a:pt x="46399" y="57078"/>
                </a:moveTo>
                <a:lnTo>
                  <a:pt x="46218" y="57138"/>
                </a:lnTo>
                <a:lnTo>
                  <a:pt x="45976" y="57259"/>
                </a:lnTo>
                <a:lnTo>
                  <a:pt x="45795" y="57379"/>
                </a:lnTo>
                <a:lnTo>
                  <a:pt x="45674" y="57560"/>
                </a:lnTo>
                <a:lnTo>
                  <a:pt x="45554" y="57802"/>
                </a:lnTo>
                <a:lnTo>
                  <a:pt x="45493" y="57983"/>
                </a:lnTo>
                <a:lnTo>
                  <a:pt x="45493" y="58224"/>
                </a:lnTo>
                <a:lnTo>
                  <a:pt x="45493" y="58466"/>
                </a:lnTo>
                <a:lnTo>
                  <a:pt x="45554" y="58647"/>
                </a:lnTo>
                <a:lnTo>
                  <a:pt x="45674" y="58888"/>
                </a:lnTo>
                <a:lnTo>
                  <a:pt x="45795" y="59069"/>
                </a:lnTo>
                <a:lnTo>
                  <a:pt x="45976" y="59190"/>
                </a:lnTo>
                <a:lnTo>
                  <a:pt x="46218" y="59310"/>
                </a:lnTo>
                <a:lnTo>
                  <a:pt x="46399" y="59371"/>
                </a:lnTo>
                <a:lnTo>
                  <a:pt x="46881" y="59371"/>
                </a:lnTo>
                <a:lnTo>
                  <a:pt x="47062" y="59310"/>
                </a:lnTo>
                <a:lnTo>
                  <a:pt x="47304" y="59190"/>
                </a:lnTo>
                <a:lnTo>
                  <a:pt x="47485" y="59069"/>
                </a:lnTo>
                <a:lnTo>
                  <a:pt x="47605" y="58888"/>
                </a:lnTo>
                <a:lnTo>
                  <a:pt x="47726" y="58647"/>
                </a:lnTo>
                <a:lnTo>
                  <a:pt x="47786" y="58466"/>
                </a:lnTo>
                <a:lnTo>
                  <a:pt x="47786" y="58224"/>
                </a:lnTo>
                <a:lnTo>
                  <a:pt x="47786" y="57983"/>
                </a:lnTo>
                <a:lnTo>
                  <a:pt x="47726" y="57802"/>
                </a:lnTo>
                <a:lnTo>
                  <a:pt x="47605" y="57560"/>
                </a:lnTo>
                <a:lnTo>
                  <a:pt x="47485" y="57379"/>
                </a:lnTo>
                <a:lnTo>
                  <a:pt x="47304" y="57259"/>
                </a:lnTo>
                <a:lnTo>
                  <a:pt x="47062" y="57138"/>
                </a:lnTo>
                <a:lnTo>
                  <a:pt x="46881" y="57078"/>
                </a:lnTo>
                <a:close/>
                <a:moveTo>
                  <a:pt x="52191" y="57078"/>
                </a:moveTo>
                <a:lnTo>
                  <a:pt x="52010" y="57138"/>
                </a:lnTo>
                <a:lnTo>
                  <a:pt x="51768" y="57259"/>
                </a:lnTo>
                <a:lnTo>
                  <a:pt x="51587" y="57379"/>
                </a:lnTo>
                <a:lnTo>
                  <a:pt x="51467" y="57560"/>
                </a:lnTo>
                <a:lnTo>
                  <a:pt x="51346" y="57802"/>
                </a:lnTo>
                <a:lnTo>
                  <a:pt x="51286" y="57983"/>
                </a:lnTo>
                <a:lnTo>
                  <a:pt x="51286" y="58224"/>
                </a:lnTo>
                <a:lnTo>
                  <a:pt x="51286" y="58466"/>
                </a:lnTo>
                <a:lnTo>
                  <a:pt x="51346" y="58647"/>
                </a:lnTo>
                <a:lnTo>
                  <a:pt x="51467" y="58888"/>
                </a:lnTo>
                <a:lnTo>
                  <a:pt x="51587" y="59069"/>
                </a:lnTo>
                <a:lnTo>
                  <a:pt x="51768" y="59190"/>
                </a:lnTo>
                <a:lnTo>
                  <a:pt x="52010" y="59310"/>
                </a:lnTo>
                <a:lnTo>
                  <a:pt x="52191" y="59371"/>
                </a:lnTo>
                <a:lnTo>
                  <a:pt x="52673" y="59371"/>
                </a:lnTo>
                <a:lnTo>
                  <a:pt x="52854" y="59310"/>
                </a:lnTo>
                <a:lnTo>
                  <a:pt x="53096" y="59190"/>
                </a:lnTo>
                <a:lnTo>
                  <a:pt x="53277" y="59069"/>
                </a:lnTo>
                <a:lnTo>
                  <a:pt x="53397" y="58888"/>
                </a:lnTo>
                <a:lnTo>
                  <a:pt x="53518" y="58647"/>
                </a:lnTo>
                <a:lnTo>
                  <a:pt x="53578" y="58466"/>
                </a:lnTo>
                <a:lnTo>
                  <a:pt x="53578" y="58224"/>
                </a:lnTo>
                <a:lnTo>
                  <a:pt x="53578" y="57983"/>
                </a:lnTo>
                <a:lnTo>
                  <a:pt x="53518" y="57802"/>
                </a:lnTo>
                <a:lnTo>
                  <a:pt x="53397" y="57560"/>
                </a:lnTo>
                <a:lnTo>
                  <a:pt x="53277" y="57379"/>
                </a:lnTo>
                <a:lnTo>
                  <a:pt x="53096" y="57259"/>
                </a:lnTo>
                <a:lnTo>
                  <a:pt x="52854" y="57138"/>
                </a:lnTo>
                <a:lnTo>
                  <a:pt x="52673" y="57078"/>
                </a:lnTo>
                <a:close/>
                <a:moveTo>
                  <a:pt x="57983" y="57078"/>
                </a:moveTo>
                <a:lnTo>
                  <a:pt x="57802" y="57138"/>
                </a:lnTo>
                <a:lnTo>
                  <a:pt x="57561" y="57259"/>
                </a:lnTo>
                <a:lnTo>
                  <a:pt x="57380" y="57379"/>
                </a:lnTo>
                <a:lnTo>
                  <a:pt x="57259" y="57560"/>
                </a:lnTo>
                <a:lnTo>
                  <a:pt x="57138" y="57802"/>
                </a:lnTo>
                <a:lnTo>
                  <a:pt x="57078" y="57983"/>
                </a:lnTo>
                <a:lnTo>
                  <a:pt x="57078" y="58224"/>
                </a:lnTo>
                <a:lnTo>
                  <a:pt x="57078" y="58466"/>
                </a:lnTo>
                <a:lnTo>
                  <a:pt x="57138" y="58647"/>
                </a:lnTo>
                <a:lnTo>
                  <a:pt x="57259" y="58888"/>
                </a:lnTo>
                <a:lnTo>
                  <a:pt x="57380" y="59069"/>
                </a:lnTo>
                <a:lnTo>
                  <a:pt x="57561" y="59190"/>
                </a:lnTo>
                <a:lnTo>
                  <a:pt x="57802" y="59310"/>
                </a:lnTo>
                <a:lnTo>
                  <a:pt x="57983" y="59371"/>
                </a:lnTo>
                <a:lnTo>
                  <a:pt x="58466" y="59371"/>
                </a:lnTo>
                <a:lnTo>
                  <a:pt x="58647" y="59310"/>
                </a:lnTo>
                <a:lnTo>
                  <a:pt x="58888" y="59190"/>
                </a:lnTo>
                <a:lnTo>
                  <a:pt x="59069" y="59069"/>
                </a:lnTo>
                <a:lnTo>
                  <a:pt x="59190" y="58888"/>
                </a:lnTo>
                <a:lnTo>
                  <a:pt x="59310" y="58647"/>
                </a:lnTo>
                <a:lnTo>
                  <a:pt x="59371" y="58466"/>
                </a:lnTo>
                <a:lnTo>
                  <a:pt x="59371" y="58224"/>
                </a:lnTo>
                <a:lnTo>
                  <a:pt x="59371" y="57983"/>
                </a:lnTo>
                <a:lnTo>
                  <a:pt x="59310" y="57802"/>
                </a:lnTo>
                <a:lnTo>
                  <a:pt x="59190" y="57560"/>
                </a:lnTo>
                <a:lnTo>
                  <a:pt x="59069" y="57379"/>
                </a:lnTo>
                <a:lnTo>
                  <a:pt x="58888" y="57259"/>
                </a:lnTo>
                <a:lnTo>
                  <a:pt x="58647" y="57138"/>
                </a:lnTo>
                <a:lnTo>
                  <a:pt x="58466" y="57078"/>
                </a:lnTo>
                <a:close/>
                <a:moveTo>
                  <a:pt x="63775" y="57078"/>
                </a:moveTo>
                <a:lnTo>
                  <a:pt x="63594" y="57138"/>
                </a:lnTo>
                <a:lnTo>
                  <a:pt x="63353" y="57259"/>
                </a:lnTo>
                <a:lnTo>
                  <a:pt x="63172" y="57379"/>
                </a:lnTo>
                <a:lnTo>
                  <a:pt x="63051" y="57560"/>
                </a:lnTo>
                <a:lnTo>
                  <a:pt x="62931" y="57802"/>
                </a:lnTo>
                <a:lnTo>
                  <a:pt x="62870" y="57983"/>
                </a:lnTo>
                <a:lnTo>
                  <a:pt x="62870" y="58224"/>
                </a:lnTo>
                <a:lnTo>
                  <a:pt x="62870" y="58466"/>
                </a:lnTo>
                <a:lnTo>
                  <a:pt x="62931" y="58647"/>
                </a:lnTo>
                <a:lnTo>
                  <a:pt x="63051" y="58888"/>
                </a:lnTo>
                <a:lnTo>
                  <a:pt x="63172" y="59069"/>
                </a:lnTo>
                <a:lnTo>
                  <a:pt x="63353" y="59190"/>
                </a:lnTo>
                <a:lnTo>
                  <a:pt x="63594" y="59310"/>
                </a:lnTo>
                <a:lnTo>
                  <a:pt x="63775" y="59371"/>
                </a:lnTo>
                <a:lnTo>
                  <a:pt x="64258" y="59371"/>
                </a:lnTo>
                <a:lnTo>
                  <a:pt x="64439" y="59310"/>
                </a:lnTo>
                <a:lnTo>
                  <a:pt x="64680" y="59190"/>
                </a:lnTo>
                <a:lnTo>
                  <a:pt x="64861" y="59069"/>
                </a:lnTo>
                <a:lnTo>
                  <a:pt x="64982" y="58888"/>
                </a:lnTo>
                <a:lnTo>
                  <a:pt x="65103" y="58647"/>
                </a:lnTo>
                <a:lnTo>
                  <a:pt x="65163" y="58466"/>
                </a:lnTo>
                <a:lnTo>
                  <a:pt x="65163" y="58224"/>
                </a:lnTo>
                <a:lnTo>
                  <a:pt x="65163" y="57983"/>
                </a:lnTo>
                <a:lnTo>
                  <a:pt x="65103" y="57802"/>
                </a:lnTo>
                <a:lnTo>
                  <a:pt x="64982" y="57560"/>
                </a:lnTo>
                <a:lnTo>
                  <a:pt x="64861" y="57379"/>
                </a:lnTo>
                <a:lnTo>
                  <a:pt x="64680" y="57259"/>
                </a:lnTo>
                <a:lnTo>
                  <a:pt x="64439" y="57138"/>
                </a:lnTo>
                <a:lnTo>
                  <a:pt x="64258" y="57078"/>
                </a:lnTo>
                <a:close/>
                <a:moveTo>
                  <a:pt x="8689" y="59974"/>
                </a:moveTo>
                <a:lnTo>
                  <a:pt x="8447" y="60095"/>
                </a:lnTo>
                <a:lnTo>
                  <a:pt x="8206" y="60276"/>
                </a:lnTo>
                <a:lnTo>
                  <a:pt x="8025" y="60457"/>
                </a:lnTo>
                <a:lnTo>
                  <a:pt x="7904" y="60758"/>
                </a:lnTo>
                <a:lnTo>
                  <a:pt x="7844" y="61120"/>
                </a:lnTo>
                <a:lnTo>
                  <a:pt x="8689" y="62267"/>
                </a:lnTo>
                <a:lnTo>
                  <a:pt x="9232" y="62267"/>
                </a:lnTo>
                <a:lnTo>
                  <a:pt x="9413" y="62206"/>
                </a:lnTo>
                <a:lnTo>
                  <a:pt x="9654" y="62086"/>
                </a:lnTo>
                <a:lnTo>
                  <a:pt x="9835" y="61965"/>
                </a:lnTo>
                <a:lnTo>
                  <a:pt x="9956" y="61784"/>
                </a:lnTo>
                <a:lnTo>
                  <a:pt x="10076" y="61543"/>
                </a:lnTo>
                <a:lnTo>
                  <a:pt x="10137" y="61362"/>
                </a:lnTo>
                <a:lnTo>
                  <a:pt x="10137" y="61120"/>
                </a:lnTo>
                <a:lnTo>
                  <a:pt x="10076" y="60758"/>
                </a:lnTo>
                <a:lnTo>
                  <a:pt x="9956" y="60457"/>
                </a:lnTo>
                <a:lnTo>
                  <a:pt x="9775" y="60276"/>
                </a:lnTo>
                <a:lnTo>
                  <a:pt x="9533" y="60095"/>
                </a:lnTo>
                <a:lnTo>
                  <a:pt x="9292" y="59974"/>
                </a:lnTo>
                <a:close/>
                <a:moveTo>
                  <a:pt x="14481" y="59974"/>
                </a:moveTo>
                <a:lnTo>
                  <a:pt x="14240" y="60095"/>
                </a:lnTo>
                <a:lnTo>
                  <a:pt x="13998" y="60276"/>
                </a:lnTo>
                <a:lnTo>
                  <a:pt x="13817" y="60457"/>
                </a:lnTo>
                <a:lnTo>
                  <a:pt x="13697" y="60758"/>
                </a:lnTo>
                <a:lnTo>
                  <a:pt x="13636" y="61120"/>
                </a:lnTo>
                <a:lnTo>
                  <a:pt x="13636" y="61362"/>
                </a:lnTo>
                <a:lnTo>
                  <a:pt x="13697" y="61543"/>
                </a:lnTo>
                <a:lnTo>
                  <a:pt x="13817" y="61784"/>
                </a:lnTo>
                <a:lnTo>
                  <a:pt x="13938" y="61965"/>
                </a:lnTo>
                <a:lnTo>
                  <a:pt x="14119" y="62086"/>
                </a:lnTo>
                <a:lnTo>
                  <a:pt x="14360" y="62206"/>
                </a:lnTo>
                <a:lnTo>
                  <a:pt x="14541" y="62267"/>
                </a:lnTo>
                <a:lnTo>
                  <a:pt x="15024" y="62267"/>
                </a:lnTo>
                <a:lnTo>
                  <a:pt x="15205" y="62206"/>
                </a:lnTo>
                <a:lnTo>
                  <a:pt x="15446" y="62086"/>
                </a:lnTo>
                <a:lnTo>
                  <a:pt x="15627" y="61965"/>
                </a:lnTo>
                <a:lnTo>
                  <a:pt x="15748" y="61784"/>
                </a:lnTo>
                <a:lnTo>
                  <a:pt x="15869" y="61543"/>
                </a:lnTo>
                <a:lnTo>
                  <a:pt x="15929" y="61362"/>
                </a:lnTo>
                <a:lnTo>
                  <a:pt x="15929" y="61120"/>
                </a:lnTo>
                <a:lnTo>
                  <a:pt x="15869" y="60758"/>
                </a:lnTo>
                <a:lnTo>
                  <a:pt x="15748" y="60457"/>
                </a:lnTo>
                <a:lnTo>
                  <a:pt x="15567" y="60276"/>
                </a:lnTo>
                <a:lnTo>
                  <a:pt x="15326" y="60095"/>
                </a:lnTo>
                <a:lnTo>
                  <a:pt x="15084" y="59974"/>
                </a:lnTo>
                <a:close/>
                <a:moveTo>
                  <a:pt x="20273" y="59974"/>
                </a:moveTo>
                <a:lnTo>
                  <a:pt x="20032" y="60095"/>
                </a:lnTo>
                <a:lnTo>
                  <a:pt x="19790" y="60276"/>
                </a:lnTo>
                <a:lnTo>
                  <a:pt x="19609" y="60457"/>
                </a:lnTo>
                <a:lnTo>
                  <a:pt x="19489" y="60758"/>
                </a:lnTo>
                <a:lnTo>
                  <a:pt x="19428" y="61120"/>
                </a:lnTo>
                <a:lnTo>
                  <a:pt x="19428" y="61362"/>
                </a:lnTo>
                <a:lnTo>
                  <a:pt x="19489" y="61543"/>
                </a:lnTo>
                <a:lnTo>
                  <a:pt x="19609" y="61784"/>
                </a:lnTo>
                <a:lnTo>
                  <a:pt x="19730" y="61965"/>
                </a:lnTo>
                <a:lnTo>
                  <a:pt x="19911" y="62086"/>
                </a:lnTo>
                <a:lnTo>
                  <a:pt x="20152" y="62206"/>
                </a:lnTo>
                <a:lnTo>
                  <a:pt x="20333" y="62267"/>
                </a:lnTo>
                <a:lnTo>
                  <a:pt x="20816" y="62267"/>
                </a:lnTo>
                <a:lnTo>
                  <a:pt x="20997" y="62206"/>
                </a:lnTo>
                <a:lnTo>
                  <a:pt x="21239" y="62086"/>
                </a:lnTo>
                <a:lnTo>
                  <a:pt x="21420" y="61965"/>
                </a:lnTo>
                <a:lnTo>
                  <a:pt x="21540" y="61784"/>
                </a:lnTo>
                <a:lnTo>
                  <a:pt x="21661" y="61543"/>
                </a:lnTo>
                <a:lnTo>
                  <a:pt x="21721" y="61362"/>
                </a:lnTo>
                <a:lnTo>
                  <a:pt x="21721" y="61120"/>
                </a:lnTo>
                <a:lnTo>
                  <a:pt x="21661" y="60758"/>
                </a:lnTo>
                <a:lnTo>
                  <a:pt x="21540" y="60457"/>
                </a:lnTo>
                <a:lnTo>
                  <a:pt x="21359" y="60276"/>
                </a:lnTo>
                <a:lnTo>
                  <a:pt x="21118" y="60095"/>
                </a:lnTo>
                <a:lnTo>
                  <a:pt x="20876" y="59974"/>
                </a:lnTo>
                <a:close/>
                <a:moveTo>
                  <a:pt x="26065" y="59974"/>
                </a:moveTo>
                <a:lnTo>
                  <a:pt x="25824" y="60095"/>
                </a:lnTo>
                <a:lnTo>
                  <a:pt x="25583" y="60276"/>
                </a:lnTo>
                <a:lnTo>
                  <a:pt x="25402" y="60457"/>
                </a:lnTo>
                <a:lnTo>
                  <a:pt x="25281" y="60758"/>
                </a:lnTo>
                <a:lnTo>
                  <a:pt x="25221" y="61120"/>
                </a:lnTo>
                <a:lnTo>
                  <a:pt x="25221" y="61362"/>
                </a:lnTo>
                <a:lnTo>
                  <a:pt x="25281" y="61543"/>
                </a:lnTo>
                <a:lnTo>
                  <a:pt x="25402" y="61784"/>
                </a:lnTo>
                <a:lnTo>
                  <a:pt x="25522" y="61965"/>
                </a:lnTo>
                <a:lnTo>
                  <a:pt x="25703" y="62086"/>
                </a:lnTo>
                <a:lnTo>
                  <a:pt x="25945" y="62206"/>
                </a:lnTo>
                <a:lnTo>
                  <a:pt x="26126" y="62267"/>
                </a:lnTo>
                <a:lnTo>
                  <a:pt x="26608" y="62267"/>
                </a:lnTo>
                <a:lnTo>
                  <a:pt x="26789" y="62206"/>
                </a:lnTo>
                <a:lnTo>
                  <a:pt x="27031" y="62086"/>
                </a:lnTo>
                <a:lnTo>
                  <a:pt x="27212" y="61965"/>
                </a:lnTo>
                <a:lnTo>
                  <a:pt x="27332" y="61784"/>
                </a:lnTo>
                <a:lnTo>
                  <a:pt x="27453" y="61543"/>
                </a:lnTo>
                <a:lnTo>
                  <a:pt x="27513" y="61362"/>
                </a:lnTo>
                <a:lnTo>
                  <a:pt x="27513" y="61120"/>
                </a:lnTo>
                <a:lnTo>
                  <a:pt x="27453" y="60758"/>
                </a:lnTo>
                <a:lnTo>
                  <a:pt x="27332" y="60457"/>
                </a:lnTo>
                <a:lnTo>
                  <a:pt x="27151" y="60276"/>
                </a:lnTo>
                <a:lnTo>
                  <a:pt x="26910" y="60095"/>
                </a:lnTo>
                <a:lnTo>
                  <a:pt x="26669" y="59974"/>
                </a:lnTo>
                <a:close/>
                <a:moveTo>
                  <a:pt x="31858" y="59974"/>
                </a:moveTo>
                <a:lnTo>
                  <a:pt x="31616" y="60095"/>
                </a:lnTo>
                <a:lnTo>
                  <a:pt x="31375" y="60276"/>
                </a:lnTo>
                <a:lnTo>
                  <a:pt x="31194" y="60457"/>
                </a:lnTo>
                <a:lnTo>
                  <a:pt x="31073" y="60758"/>
                </a:lnTo>
                <a:lnTo>
                  <a:pt x="31013" y="61120"/>
                </a:lnTo>
                <a:lnTo>
                  <a:pt x="31013" y="61362"/>
                </a:lnTo>
                <a:lnTo>
                  <a:pt x="31073" y="61543"/>
                </a:lnTo>
                <a:lnTo>
                  <a:pt x="31194" y="61784"/>
                </a:lnTo>
                <a:lnTo>
                  <a:pt x="31315" y="61965"/>
                </a:lnTo>
                <a:lnTo>
                  <a:pt x="31496" y="62086"/>
                </a:lnTo>
                <a:lnTo>
                  <a:pt x="31737" y="62206"/>
                </a:lnTo>
                <a:lnTo>
                  <a:pt x="31918" y="62267"/>
                </a:lnTo>
                <a:lnTo>
                  <a:pt x="32401" y="62267"/>
                </a:lnTo>
                <a:lnTo>
                  <a:pt x="32582" y="62206"/>
                </a:lnTo>
                <a:lnTo>
                  <a:pt x="32823" y="62086"/>
                </a:lnTo>
                <a:lnTo>
                  <a:pt x="33004" y="61965"/>
                </a:lnTo>
                <a:lnTo>
                  <a:pt x="33125" y="61784"/>
                </a:lnTo>
                <a:lnTo>
                  <a:pt x="33245" y="61543"/>
                </a:lnTo>
                <a:lnTo>
                  <a:pt x="33306" y="61362"/>
                </a:lnTo>
                <a:lnTo>
                  <a:pt x="33306" y="61120"/>
                </a:lnTo>
                <a:lnTo>
                  <a:pt x="33245" y="60758"/>
                </a:lnTo>
                <a:lnTo>
                  <a:pt x="33125" y="60457"/>
                </a:lnTo>
                <a:lnTo>
                  <a:pt x="32944" y="60276"/>
                </a:lnTo>
                <a:lnTo>
                  <a:pt x="32702" y="60095"/>
                </a:lnTo>
                <a:lnTo>
                  <a:pt x="32461" y="59974"/>
                </a:lnTo>
                <a:close/>
                <a:moveTo>
                  <a:pt x="37650" y="59974"/>
                </a:moveTo>
                <a:lnTo>
                  <a:pt x="37408" y="60095"/>
                </a:lnTo>
                <a:lnTo>
                  <a:pt x="37167" y="60276"/>
                </a:lnTo>
                <a:lnTo>
                  <a:pt x="36986" y="60457"/>
                </a:lnTo>
                <a:lnTo>
                  <a:pt x="36865" y="60758"/>
                </a:lnTo>
                <a:lnTo>
                  <a:pt x="36805" y="61120"/>
                </a:lnTo>
                <a:lnTo>
                  <a:pt x="36805" y="61362"/>
                </a:lnTo>
                <a:lnTo>
                  <a:pt x="36865" y="61543"/>
                </a:lnTo>
                <a:lnTo>
                  <a:pt x="36986" y="61784"/>
                </a:lnTo>
                <a:lnTo>
                  <a:pt x="37107" y="61965"/>
                </a:lnTo>
                <a:lnTo>
                  <a:pt x="37288" y="62086"/>
                </a:lnTo>
                <a:lnTo>
                  <a:pt x="37529" y="62206"/>
                </a:lnTo>
                <a:lnTo>
                  <a:pt x="37710" y="62267"/>
                </a:lnTo>
                <a:lnTo>
                  <a:pt x="38193" y="62267"/>
                </a:lnTo>
                <a:lnTo>
                  <a:pt x="38374" y="62206"/>
                </a:lnTo>
                <a:lnTo>
                  <a:pt x="38615" y="62086"/>
                </a:lnTo>
                <a:lnTo>
                  <a:pt x="38796" y="61965"/>
                </a:lnTo>
                <a:lnTo>
                  <a:pt x="38917" y="61784"/>
                </a:lnTo>
                <a:lnTo>
                  <a:pt x="39038" y="61543"/>
                </a:lnTo>
                <a:lnTo>
                  <a:pt x="39098" y="61362"/>
                </a:lnTo>
                <a:lnTo>
                  <a:pt x="39098" y="61120"/>
                </a:lnTo>
                <a:lnTo>
                  <a:pt x="39038" y="60758"/>
                </a:lnTo>
                <a:lnTo>
                  <a:pt x="38917" y="60457"/>
                </a:lnTo>
                <a:lnTo>
                  <a:pt x="38736" y="60276"/>
                </a:lnTo>
                <a:lnTo>
                  <a:pt x="38495" y="60095"/>
                </a:lnTo>
                <a:lnTo>
                  <a:pt x="38253" y="59974"/>
                </a:lnTo>
                <a:close/>
                <a:moveTo>
                  <a:pt x="43442" y="59974"/>
                </a:moveTo>
                <a:lnTo>
                  <a:pt x="43201" y="60095"/>
                </a:lnTo>
                <a:lnTo>
                  <a:pt x="42959" y="60276"/>
                </a:lnTo>
                <a:lnTo>
                  <a:pt x="42778" y="60457"/>
                </a:lnTo>
                <a:lnTo>
                  <a:pt x="42658" y="60758"/>
                </a:lnTo>
                <a:lnTo>
                  <a:pt x="42597" y="61120"/>
                </a:lnTo>
                <a:lnTo>
                  <a:pt x="42597" y="61362"/>
                </a:lnTo>
                <a:lnTo>
                  <a:pt x="42658" y="61543"/>
                </a:lnTo>
                <a:lnTo>
                  <a:pt x="42778" y="61784"/>
                </a:lnTo>
                <a:lnTo>
                  <a:pt x="42899" y="61965"/>
                </a:lnTo>
                <a:lnTo>
                  <a:pt x="43080" y="62086"/>
                </a:lnTo>
                <a:lnTo>
                  <a:pt x="43321" y="62206"/>
                </a:lnTo>
                <a:lnTo>
                  <a:pt x="43502" y="62267"/>
                </a:lnTo>
                <a:lnTo>
                  <a:pt x="43985" y="62267"/>
                </a:lnTo>
                <a:lnTo>
                  <a:pt x="44166" y="62206"/>
                </a:lnTo>
                <a:lnTo>
                  <a:pt x="44407" y="62086"/>
                </a:lnTo>
                <a:lnTo>
                  <a:pt x="44588" y="61965"/>
                </a:lnTo>
                <a:lnTo>
                  <a:pt x="44709" y="61784"/>
                </a:lnTo>
                <a:lnTo>
                  <a:pt x="44830" y="61543"/>
                </a:lnTo>
                <a:lnTo>
                  <a:pt x="44890" y="61362"/>
                </a:lnTo>
                <a:lnTo>
                  <a:pt x="44890" y="61120"/>
                </a:lnTo>
                <a:lnTo>
                  <a:pt x="44830" y="60758"/>
                </a:lnTo>
                <a:lnTo>
                  <a:pt x="44709" y="60457"/>
                </a:lnTo>
                <a:lnTo>
                  <a:pt x="44528" y="60276"/>
                </a:lnTo>
                <a:lnTo>
                  <a:pt x="44287" y="60095"/>
                </a:lnTo>
                <a:lnTo>
                  <a:pt x="44045" y="59974"/>
                </a:lnTo>
                <a:close/>
                <a:moveTo>
                  <a:pt x="49234" y="59974"/>
                </a:moveTo>
                <a:lnTo>
                  <a:pt x="48993" y="60095"/>
                </a:lnTo>
                <a:lnTo>
                  <a:pt x="48752" y="60276"/>
                </a:lnTo>
                <a:lnTo>
                  <a:pt x="48571" y="60457"/>
                </a:lnTo>
                <a:lnTo>
                  <a:pt x="48450" y="60758"/>
                </a:lnTo>
                <a:lnTo>
                  <a:pt x="48390" y="61120"/>
                </a:lnTo>
                <a:lnTo>
                  <a:pt x="48390" y="61362"/>
                </a:lnTo>
                <a:lnTo>
                  <a:pt x="48450" y="61543"/>
                </a:lnTo>
                <a:lnTo>
                  <a:pt x="48571" y="61784"/>
                </a:lnTo>
                <a:lnTo>
                  <a:pt x="48691" y="61965"/>
                </a:lnTo>
                <a:lnTo>
                  <a:pt x="48872" y="62086"/>
                </a:lnTo>
                <a:lnTo>
                  <a:pt x="49114" y="62206"/>
                </a:lnTo>
                <a:lnTo>
                  <a:pt x="49295" y="62267"/>
                </a:lnTo>
                <a:lnTo>
                  <a:pt x="49777" y="62267"/>
                </a:lnTo>
                <a:lnTo>
                  <a:pt x="49958" y="62206"/>
                </a:lnTo>
                <a:lnTo>
                  <a:pt x="50200" y="62086"/>
                </a:lnTo>
                <a:lnTo>
                  <a:pt x="50381" y="61965"/>
                </a:lnTo>
                <a:lnTo>
                  <a:pt x="50501" y="61784"/>
                </a:lnTo>
                <a:lnTo>
                  <a:pt x="50622" y="61543"/>
                </a:lnTo>
                <a:lnTo>
                  <a:pt x="50682" y="61362"/>
                </a:lnTo>
                <a:lnTo>
                  <a:pt x="50682" y="61120"/>
                </a:lnTo>
                <a:lnTo>
                  <a:pt x="50622" y="60758"/>
                </a:lnTo>
                <a:lnTo>
                  <a:pt x="50501" y="60457"/>
                </a:lnTo>
                <a:lnTo>
                  <a:pt x="50320" y="60276"/>
                </a:lnTo>
                <a:lnTo>
                  <a:pt x="50079" y="60095"/>
                </a:lnTo>
                <a:lnTo>
                  <a:pt x="49838" y="59974"/>
                </a:lnTo>
                <a:close/>
                <a:moveTo>
                  <a:pt x="55027" y="59974"/>
                </a:moveTo>
                <a:lnTo>
                  <a:pt x="54785" y="60095"/>
                </a:lnTo>
                <a:lnTo>
                  <a:pt x="54544" y="60276"/>
                </a:lnTo>
                <a:lnTo>
                  <a:pt x="54363" y="60457"/>
                </a:lnTo>
                <a:lnTo>
                  <a:pt x="54242" y="60758"/>
                </a:lnTo>
                <a:lnTo>
                  <a:pt x="54182" y="61120"/>
                </a:lnTo>
                <a:lnTo>
                  <a:pt x="54182" y="61362"/>
                </a:lnTo>
                <a:lnTo>
                  <a:pt x="54242" y="61543"/>
                </a:lnTo>
                <a:lnTo>
                  <a:pt x="54363" y="61784"/>
                </a:lnTo>
                <a:lnTo>
                  <a:pt x="54483" y="61965"/>
                </a:lnTo>
                <a:lnTo>
                  <a:pt x="54665" y="62086"/>
                </a:lnTo>
                <a:lnTo>
                  <a:pt x="54906" y="62206"/>
                </a:lnTo>
                <a:lnTo>
                  <a:pt x="55087" y="62267"/>
                </a:lnTo>
                <a:lnTo>
                  <a:pt x="55570" y="62267"/>
                </a:lnTo>
                <a:lnTo>
                  <a:pt x="55751" y="62206"/>
                </a:lnTo>
                <a:lnTo>
                  <a:pt x="55992" y="62086"/>
                </a:lnTo>
                <a:lnTo>
                  <a:pt x="56173" y="61965"/>
                </a:lnTo>
                <a:lnTo>
                  <a:pt x="56294" y="61784"/>
                </a:lnTo>
                <a:lnTo>
                  <a:pt x="56414" y="61543"/>
                </a:lnTo>
                <a:lnTo>
                  <a:pt x="56475" y="61362"/>
                </a:lnTo>
                <a:lnTo>
                  <a:pt x="56475" y="61120"/>
                </a:lnTo>
                <a:lnTo>
                  <a:pt x="56414" y="60758"/>
                </a:lnTo>
                <a:lnTo>
                  <a:pt x="56294" y="60457"/>
                </a:lnTo>
                <a:lnTo>
                  <a:pt x="56113" y="60276"/>
                </a:lnTo>
                <a:lnTo>
                  <a:pt x="55871" y="60095"/>
                </a:lnTo>
                <a:lnTo>
                  <a:pt x="55630" y="59974"/>
                </a:lnTo>
                <a:close/>
                <a:moveTo>
                  <a:pt x="60819" y="59974"/>
                </a:moveTo>
                <a:lnTo>
                  <a:pt x="60577" y="60095"/>
                </a:lnTo>
                <a:lnTo>
                  <a:pt x="60336" y="60276"/>
                </a:lnTo>
                <a:lnTo>
                  <a:pt x="60155" y="60457"/>
                </a:lnTo>
                <a:lnTo>
                  <a:pt x="60034" y="60758"/>
                </a:lnTo>
                <a:lnTo>
                  <a:pt x="59974" y="61120"/>
                </a:lnTo>
                <a:lnTo>
                  <a:pt x="59974" y="61362"/>
                </a:lnTo>
                <a:lnTo>
                  <a:pt x="60034" y="61543"/>
                </a:lnTo>
                <a:lnTo>
                  <a:pt x="60155" y="61784"/>
                </a:lnTo>
                <a:lnTo>
                  <a:pt x="60276" y="61965"/>
                </a:lnTo>
                <a:lnTo>
                  <a:pt x="60457" y="62086"/>
                </a:lnTo>
                <a:lnTo>
                  <a:pt x="60698" y="62206"/>
                </a:lnTo>
                <a:lnTo>
                  <a:pt x="60879" y="62267"/>
                </a:lnTo>
                <a:lnTo>
                  <a:pt x="61362" y="62267"/>
                </a:lnTo>
                <a:lnTo>
                  <a:pt x="61543" y="62206"/>
                </a:lnTo>
                <a:lnTo>
                  <a:pt x="61784" y="62086"/>
                </a:lnTo>
                <a:lnTo>
                  <a:pt x="61965" y="61965"/>
                </a:lnTo>
                <a:lnTo>
                  <a:pt x="62086" y="61784"/>
                </a:lnTo>
                <a:lnTo>
                  <a:pt x="62206" y="61543"/>
                </a:lnTo>
                <a:lnTo>
                  <a:pt x="62267" y="61362"/>
                </a:lnTo>
                <a:lnTo>
                  <a:pt x="62267" y="61120"/>
                </a:lnTo>
                <a:lnTo>
                  <a:pt x="62206" y="60758"/>
                </a:lnTo>
                <a:lnTo>
                  <a:pt x="62086" y="60457"/>
                </a:lnTo>
                <a:lnTo>
                  <a:pt x="61905" y="60276"/>
                </a:lnTo>
                <a:lnTo>
                  <a:pt x="61663" y="60095"/>
                </a:lnTo>
                <a:lnTo>
                  <a:pt x="61422" y="59974"/>
                </a:lnTo>
                <a:close/>
                <a:moveTo>
                  <a:pt x="66611" y="59974"/>
                </a:moveTo>
                <a:lnTo>
                  <a:pt x="66370" y="60095"/>
                </a:lnTo>
                <a:lnTo>
                  <a:pt x="66128" y="60276"/>
                </a:lnTo>
                <a:lnTo>
                  <a:pt x="65947" y="60457"/>
                </a:lnTo>
                <a:lnTo>
                  <a:pt x="65827" y="60758"/>
                </a:lnTo>
                <a:lnTo>
                  <a:pt x="65766" y="61120"/>
                </a:lnTo>
                <a:lnTo>
                  <a:pt x="65766" y="61362"/>
                </a:lnTo>
                <a:lnTo>
                  <a:pt x="65827" y="61543"/>
                </a:lnTo>
                <a:lnTo>
                  <a:pt x="65947" y="61784"/>
                </a:lnTo>
                <a:lnTo>
                  <a:pt x="66068" y="61965"/>
                </a:lnTo>
                <a:lnTo>
                  <a:pt x="66249" y="62086"/>
                </a:lnTo>
                <a:lnTo>
                  <a:pt x="66490" y="62206"/>
                </a:lnTo>
                <a:lnTo>
                  <a:pt x="66671" y="62267"/>
                </a:lnTo>
                <a:lnTo>
                  <a:pt x="67214" y="62267"/>
                </a:lnTo>
                <a:lnTo>
                  <a:pt x="68059" y="61120"/>
                </a:lnTo>
                <a:lnTo>
                  <a:pt x="67999" y="60758"/>
                </a:lnTo>
                <a:lnTo>
                  <a:pt x="67878" y="60457"/>
                </a:lnTo>
                <a:lnTo>
                  <a:pt x="67697" y="60276"/>
                </a:lnTo>
                <a:lnTo>
                  <a:pt x="67456" y="60095"/>
                </a:lnTo>
                <a:lnTo>
                  <a:pt x="67214" y="59974"/>
                </a:lnTo>
                <a:close/>
                <a:moveTo>
                  <a:pt x="11645" y="62870"/>
                </a:moveTo>
                <a:lnTo>
                  <a:pt x="11464" y="62930"/>
                </a:lnTo>
                <a:lnTo>
                  <a:pt x="11223" y="63051"/>
                </a:lnTo>
                <a:lnTo>
                  <a:pt x="11042" y="63172"/>
                </a:lnTo>
                <a:lnTo>
                  <a:pt x="10921" y="63353"/>
                </a:lnTo>
                <a:lnTo>
                  <a:pt x="10800" y="63594"/>
                </a:lnTo>
                <a:lnTo>
                  <a:pt x="10740" y="63775"/>
                </a:lnTo>
                <a:lnTo>
                  <a:pt x="10740" y="64016"/>
                </a:lnTo>
                <a:lnTo>
                  <a:pt x="10740" y="64197"/>
                </a:lnTo>
                <a:lnTo>
                  <a:pt x="10800" y="64439"/>
                </a:lnTo>
                <a:lnTo>
                  <a:pt x="10981" y="64740"/>
                </a:lnTo>
                <a:lnTo>
                  <a:pt x="11162" y="64921"/>
                </a:lnTo>
                <a:lnTo>
                  <a:pt x="11464" y="65102"/>
                </a:lnTo>
                <a:lnTo>
                  <a:pt x="11705" y="65163"/>
                </a:lnTo>
                <a:lnTo>
                  <a:pt x="12128" y="65163"/>
                </a:lnTo>
                <a:lnTo>
                  <a:pt x="12309" y="65102"/>
                </a:lnTo>
                <a:lnTo>
                  <a:pt x="12550" y="64982"/>
                </a:lnTo>
                <a:lnTo>
                  <a:pt x="12731" y="64861"/>
                </a:lnTo>
                <a:lnTo>
                  <a:pt x="12852" y="64680"/>
                </a:lnTo>
                <a:lnTo>
                  <a:pt x="12973" y="64439"/>
                </a:lnTo>
                <a:lnTo>
                  <a:pt x="13033" y="64258"/>
                </a:lnTo>
                <a:lnTo>
                  <a:pt x="13033" y="64016"/>
                </a:lnTo>
                <a:lnTo>
                  <a:pt x="13033" y="63775"/>
                </a:lnTo>
                <a:lnTo>
                  <a:pt x="12973" y="63594"/>
                </a:lnTo>
                <a:lnTo>
                  <a:pt x="12852" y="63353"/>
                </a:lnTo>
                <a:lnTo>
                  <a:pt x="12731" y="63172"/>
                </a:lnTo>
                <a:lnTo>
                  <a:pt x="12550" y="63051"/>
                </a:lnTo>
                <a:lnTo>
                  <a:pt x="12309" y="62930"/>
                </a:lnTo>
                <a:lnTo>
                  <a:pt x="12128" y="62870"/>
                </a:lnTo>
                <a:close/>
                <a:moveTo>
                  <a:pt x="17437" y="62870"/>
                </a:moveTo>
                <a:lnTo>
                  <a:pt x="17256" y="62930"/>
                </a:lnTo>
                <a:lnTo>
                  <a:pt x="17015" y="63051"/>
                </a:lnTo>
                <a:lnTo>
                  <a:pt x="16834" y="63172"/>
                </a:lnTo>
                <a:lnTo>
                  <a:pt x="16713" y="63353"/>
                </a:lnTo>
                <a:lnTo>
                  <a:pt x="16593" y="63594"/>
                </a:lnTo>
                <a:lnTo>
                  <a:pt x="16532" y="63775"/>
                </a:lnTo>
                <a:lnTo>
                  <a:pt x="16532" y="64016"/>
                </a:lnTo>
                <a:lnTo>
                  <a:pt x="16532" y="64258"/>
                </a:lnTo>
                <a:lnTo>
                  <a:pt x="16593" y="64439"/>
                </a:lnTo>
                <a:lnTo>
                  <a:pt x="16713" y="64680"/>
                </a:lnTo>
                <a:lnTo>
                  <a:pt x="16834" y="64861"/>
                </a:lnTo>
                <a:lnTo>
                  <a:pt x="17015" y="64982"/>
                </a:lnTo>
                <a:lnTo>
                  <a:pt x="17256" y="65102"/>
                </a:lnTo>
                <a:lnTo>
                  <a:pt x="17437" y="65163"/>
                </a:lnTo>
                <a:lnTo>
                  <a:pt x="17920" y="65163"/>
                </a:lnTo>
                <a:lnTo>
                  <a:pt x="18101" y="65102"/>
                </a:lnTo>
                <a:lnTo>
                  <a:pt x="18342" y="64982"/>
                </a:lnTo>
                <a:lnTo>
                  <a:pt x="18523" y="64861"/>
                </a:lnTo>
                <a:lnTo>
                  <a:pt x="18644" y="64680"/>
                </a:lnTo>
                <a:lnTo>
                  <a:pt x="18765" y="64439"/>
                </a:lnTo>
                <a:lnTo>
                  <a:pt x="18825" y="64258"/>
                </a:lnTo>
                <a:lnTo>
                  <a:pt x="18825" y="64016"/>
                </a:lnTo>
                <a:lnTo>
                  <a:pt x="18825" y="63775"/>
                </a:lnTo>
                <a:lnTo>
                  <a:pt x="18765" y="63594"/>
                </a:lnTo>
                <a:lnTo>
                  <a:pt x="18644" y="63353"/>
                </a:lnTo>
                <a:lnTo>
                  <a:pt x="18523" y="63172"/>
                </a:lnTo>
                <a:lnTo>
                  <a:pt x="18342" y="63051"/>
                </a:lnTo>
                <a:lnTo>
                  <a:pt x="18101" y="62930"/>
                </a:lnTo>
                <a:lnTo>
                  <a:pt x="17920" y="62870"/>
                </a:lnTo>
                <a:close/>
                <a:moveTo>
                  <a:pt x="23230" y="62870"/>
                </a:moveTo>
                <a:lnTo>
                  <a:pt x="23049" y="62930"/>
                </a:lnTo>
                <a:lnTo>
                  <a:pt x="22807" y="63051"/>
                </a:lnTo>
                <a:lnTo>
                  <a:pt x="22626" y="63172"/>
                </a:lnTo>
                <a:lnTo>
                  <a:pt x="22506" y="63353"/>
                </a:lnTo>
                <a:lnTo>
                  <a:pt x="22385" y="63594"/>
                </a:lnTo>
                <a:lnTo>
                  <a:pt x="22325" y="63775"/>
                </a:lnTo>
                <a:lnTo>
                  <a:pt x="22325" y="64016"/>
                </a:lnTo>
                <a:lnTo>
                  <a:pt x="22325" y="64258"/>
                </a:lnTo>
                <a:lnTo>
                  <a:pt x="22385" y="64439"/>
                </a:lnTo>
                <a:lnTo>
                  <a:pt x="22506" y="64680"/>
                </a:lnTo>
                <a:lnTo>
                  <a:pt x="22626" y="64861"/>
                </a:lnTo>
                <a:lnTo>
                  <a:pt x="22807" y="64982"/>
                </a:lnTo>
                <a:lnTo>
                  <a:pt x="23049" y="65102"/>
                </a:lnTo>
                <a:lnTo>
                  <a:pt x="23230" y="65163"/>
                </a:lnTo>
                <a:lnTo>
                  <a:pt x="23712" y="65163"/>
                </a:lnTo>
                <a:lnTo>
                  <a:pt x="23893" y="65102"/>
                </a:lnTo>
                <a:lnTo>
                  <a:pt x="24135" y="64982"/>
                </a:lnTo>
                <a:lnTo>
                  <a:pt x="24316" y="64861"/>
                </a:lnTo>
                <a:lnTo>
                  <a:pt x="24436" y="64680"/>
                </a:lnTo>
                <a:lnTo>
                  <a:pt x="24557" y="64439"/>
                </a:lnTo>
                <a:lnTo>
                  <a:pt x="24617" y="64258"/>
                </a:lnTo>
                <a:lnTo>
                  <a:pt x="24617" y="64016"/>
                </a:lnTo>
                <a:lnTo>
                  <a:pt x="24617" y="63775"/>
                </a:lnTo>
                <a:lnTo>
                  <a:pt x="24557" y="63594"/>
                </a:lnTo>
                <a:lnTo>
                  <a:pt x="24436" y="63353"/>
                </a:lnTo>
                <a:lnTo>
                  <a:pt x="24316" y="63172"/>
                </a:lnTo>
                <a:lnTo>
                  <a:pt x="24135" y="63051"/>
                </a:lnTo>
                <a:lnTo>
                  <a:pt x="23893" y="62930"/>
                </a:lnTo>
                <a:lnTo>
                  <a:pt x="23712" y="62870"/>
                </a:lnTo>
                <a:close/>
                <a:moveTo>
                  <a:pt x="29022" y="62870"/>
                </a:moveTo>
                <a:lnTo>
                  <a:pt x="28841" y="62930"/>
                </a:lnTo>
                <a:lnTo>
                  <a:pt x="28599" y="63051"/>
                </a:lnTo>
                <a:lnTo>
                  <a:pt x="28418" y="63172"/>
                </a:lnTo>
                <a:lnTo>
                  <a:pt x="28298" y="63353"/>
                </a:lnTo>
                <a:lnTo>
                  <a:pt x="28177" y="63594"/>
                </a:lnTo>
                <a:lnTo>
                  <a:pt x="28117" y="63775"/>
                </a:lnTo>
                <a:lnTo>
                  <a:pt x="28117" y="64016"/>
                </a:lnTo>
                <a:lnTo>
                  <a:pt x="28117" y="64258"/>
                </a:lnTo>
                <a:lnTo>
                  <a:pt x="28177" y="64439"/>
                </a:lnTo>
                <a:lnTo>
                  <a:pt x="28298" y="64680"/>
                </a:lnTo>
                <a:lnTo>
                  <a:pt x="28418" y="64861"/>
                </a:lnTo>
                <a:lnTo>
                  <a:pt x="28599" y="64982"/>
                </a:lnTo>
                <a:lnTo>
                  <a:pt x="28841" y="65102"/>
                </a:lnTo>
                <a:lnTo>
                  <a:pt x="29022" y="65163"/>
                </a:lnTo>
                <a:lnTo>
                  <a:pt x="29505" y="65163"/>
                </a:lnTo>
                <a:lnTo>
                  <a:pt x="29686" y="65102"/>
                </a:lnTo>
                <a:lnTo>
                  <a:pt x="29927" y="64982"/>
                </a:lnTo>
                <a:lnTo>
                  <a:pt x="30108" y="64861"/>
                </a:lnTo>
                <a:lnTo>
                  <a:pt x="30229" y="64680"/>
                </a:lnTo>
                <a:lnTo>
                  <a:pt x="30349" y="64439"/>
                </a:lnTo>
                <a:lnTo>
                  <a:pt x="30410" y="64258"/>
                </a:lnTo>
                <a:lnTo>
                  <a:pt x="30410" y="64016"/>
                </a:lnTo>
                <a:lnTo>
                  <a:pt x="30410" y="63775"/>
                </a:lnTo>
                <a:lnTo>
                  <a:pt x="30349" y="63594"/>
                </a:lnTo>
                <a:lnTo>
                  <a:pt x="30229" y="63353"/>
                </a:lnTo>
                <a:lnTo>
                  <a:pt x="30108" y="63172"/>
                </a:lnTo>
                <a:lnTo>
                  <a:pt x="29927" y="63051"/>
                </a:lnTo>
                <a:lnTo>
                  <a:pt x="29686" y="62930"/>
                </a:lnTo>
                <a:lnTo>
                  <a:pt x="29505" y="62870"/>
                </a:lnTo>
                <a:close/>
                <a:moveTo>
                  <a:pt x="34814" y="62870"/>
                </a:moveTo>
                <a:lnTo>
                  <a:pt x="34633" y="62930"/>
                </a:lnTo>
                <a:lnTo>
                  <a:pt x="34392" y="63051"/>
                </a:lnTo>
                <a:lnTo>
                  <a:pt x="34211" y="63172"/>
                </a:lnTo>
                <a:lnTo>
                  <a:pt x="34090" y="63353"/>
                </a:lnTo>
                <a:lnTo>
                  <a:pt x="33969" y="63594"/>
                </a:lnTo>
                <a:lnTo>
                  <a:pt x="33909" y="63775"/>
                </a:lnTo>
                <a:lnTo>
                  <a:pt x="33909" y="64016"/>
                </a:lnTo>
                <a:lnTo>
                  <a:pt x="33909" y="64258"/>
                </a:lnTo>
                <a:lnTo>
                  <a:pt x="33969" y="64439"/>
                </a:lnTo>
                <a:lnTo>
                  <a:pt x="34090" y="64680"/>
                </a:lnTo>
                <a:lnTo>
                  <a:pt x="34211" y="64861"/>
                </a:lnTo>
                <a:lnTo>
                  <a:pt x="34392" y="64982"/>
                </a:lnTo>
                <a:lnTo>
                  <a:pt x="34633" y="65102"/>
                </a:lnTo>
                <a:lnTo>
                  <a:pt x="34814" y="65163"/>
                </a:lnTo>
                <a:lnTo>
                  <a:pt x="35297" y="65163"/>
                </a:lnTo>
                <a:lnTo>
                  <a:pt x="35478" y="65102"/>
                </a:lnTo>
                <a:lnTo>
                  <a:pt x="35719" y="64982"/>
                </a:lnTo>
                <a:lnTo>
                  <a:pt x="35900" y="64861"/>
                </a:lnTo>
                <a:lnTo>
                  <a:pt x="36021" y="64680"/>
                </a:lnTo>
                <a:lnTo>
                  <a:pt x="36141" y="64439"/>
                </a:lnTo>
                <a:lnTo>
                  <a:pt x="36202" y="64258"/>
                </a:lnTo>
                <a:lnTo>
                  <a:pt x="36202" y="64016"/>
                </a:lnTo>
                <a:lnTo>
                  <a:pt x="36202" y="63775"/>
                </a:lnTo>
                <a:lnTo>
                  <a:pt x="36141" y="63594"/>
                </a:lnTo>
                <a:lnTo>
                  <a:pt x="36021" y="63353"/>
                </a:lnTo>
                <a:lnTo>
                  <a:pt x="35900" y="63172"/>
                </a:lnTo>
                <a:lnTo>
                  <a:pt x="35719" y="63051"/>
                </a:lnTo>
                <a:lnTo>
                  <a:pt x="35478" y="62930"/>
                </a:lnTo>
                <a:lnTo>
                  <a:pt x="35297" y="62870"/>
                </a:lnTo>
                <a:close/>
                <a:moveTo>
                  <a:pt x="40606" y="62870"/>
                </a:moveTo>
                <a:lnTo>
                  <a:pt x="40425" y="62930"/>
                </a:lnTo>
                <a:lnTo>
                  <a:pt x="40184" y="63051"/>
                </a:lnTo>
                <a:lnTo>
                  <a:pt x="40003" y="63172"/>
                </a:lnTo>
                <a:lnTo>
                  <a:pt x="39882" y="63353"/>
                </a:lnTo>
                <a:lnTo>
                  <a:pt x="39762" y="63594"/>
                </a:lnTo>
                <a:lnTo>
                  <a:pt x="39701" y="63775"/>
                </a:lnTo>
                <a:lnTo>
                  <a:pt x="39701" y="64016"/>
                </a:lnTo>
                <a:lnTo>
                  <a:pt x="39701" y="64258"/>
                </a:lnTo>
                <a:lnTo>
                  <a:pt x="39762" y="64439"/>
                </a:lnTo>
                <a:lnTo>
                  <a:pt x="39882" y="64680"/>
                </a:lnTo>
                <a:lnTo>
                  <a:pt x="40003" y="64861"/>
                </a:lnTo>
                <a:lnTo>
                  <a:pt x="40184" y="64982"/>
                </a:lnTo>
                <a:lnTo>
                  <a:pt x="40425" y="65102"/>
                </a:lnTo>
                <a:lnTo>
                  <a:pt x="40606" y="65163"/>
                </a:lnTo>
                <a:lnTo>
                  <a:pt x="41089" y="65163"/>
                </a:lnTo>
                <a:lnTo>
                  <a:pt x="41270" y="65102"/>
                </a:lnTo>
                <a:lnTo>
                  <a:pt x="41511" y="64982"/>
                </a:lnTo>
                <a:lnTo>
                  <a:pt x="41692" y="64861"/>
                </a:lnTo>
                <a:lnTo>
                  <a:pt x="41813" y="64680"/>
                </a:lnTo>
                <a:lnTo>
                  <a:pt x="41934" y="64439"/>
                </a:lnTo>
                <a:lnTo>
                  <a:pt x="41994" y="64258"/>
                </a:lnTo>
                <a:lnTo>
                  <a:pt x="41994" y="64016"/>
                </a:lnTo>
                <a:lnTo>
                  <a:pt x="41994" y="63775"/>
                </a:lnTo>
                <a:lnTo>
                  <a:pt x="41934" y="63594"/>
                </a:lnTo>
                <a:lnTo>
                  <a:pt x="41813" y="63353"/>
                </a:lnTo>
                <a:lnTo>
                  <a:pt x="41692" y="63172"/>
                </a:lnTo>
                <a:lnTo>
                  <a:pt x="41511" y="63051"/>
                </a:lnTo>
                <a:lnTo>
                  <a:pt x="41270" y="62930"/>
                </a:lnTo>
                <a:lnTo>
                  <a:pt x="41089" y="62870"/>
                </a:lnTo>
                <a:close/>
                <a:moveTo>
                  <a:pt x="46399" y="62870"/>
                </a:moveTo>
                <a:lnTo>
                  <a:pt x="46218" y="62930"/>
                </a:lnTo>
                <a:lnTo>
                  <a:pt x="45976" y="63051"/>
                </a:lnTo>
                <a:lnTo>
                  <a:pt x="45795" y="63172"/>
                </a:lnTo>
                <a:lnTo>
                  <a:pt x="45674" y="63353"/>
                </a:lnTo>
                <a:lnTo>
                  <a:pt x="45554" y="63594"/>
                </a:lnTo>
                <a:lnTo>
                  <a:pt x="45493" y="63775"/>
                </a:lnTo>
                <a:lnTo>
                  <a:pt x="45493" y="64016"/>
                </a:lnTo>
                <a:lnTo>
                  <a:pt x="45493" y="64258"/>
                </a:lnTo>
                <a:lnTo>
                  <a:pt x="45554" y="64439"/>
                </a:lnTo>
                <a:lnTo>
                  <a:pt x="45674" y="64680"/>
                </a:lnTo>
                <a:lnTo>
                  <a:pt x="45795" y="64861"/>
                </a:lnTo>
                <a:lnTo>
                  <a:pt x="45976" y="64982"/>
                </a:lnTo>
                <a:lnTo>
                  <a:pt x="46218" y="65102"/>
                </a:lnTo>
                <a:lnTo>
                  <a:pt x="46399" y="65163"/>
                </a:lnTo>
                <a:lnTo>
                  <a:pt x="46881" y="65163"/>
                </a:lnTo>
                <a:lnTo>
                  <a:pt x="47062" y="65102"/>
                </a:lnTo>
                <a:lnTo>
                  <a:pt x="47304" y="64982"/>
                </a:lnTo>
                <a:lnTo>
                  <a:pt x="47485" y="64861"/>
                </a:lnTo>
                <a:lnTo>
                  <a:pt x="47605" y="64680"/>
                </a:lnTo>
                <a:lnTo>
                  <a:pt x="47726" y="64439"/>
                </a:lnTo>
                <a:lnTo>
                  <a:pt x="47786" y="64258"/>
                </a:lnTo>
                <a:lnTo>
                  <a:pt x="47786" y="64016"/>
                </a:lnTo>
                <a:lnTo>
                  <a:pt x="47786" y="63775"/>
                </a:lnTo>
                <a:lnTo>
                  <a:pt x="47726" y="63594"/>
                </a:lnTo>
                <a:lnTo>
                  <a:pt x="47605" y="63353"/>
                </a:lnTo>
                <a:lnTo>
                  <a:pt x="47485" y="63172"/>
                </a:lnTo>
                <a:lnTo>
                  <a:pt x="47304" y="63051"/>
                </a:lnTo>
                <a:lnTo>
                  <a:pt x="47062" y="62930"/>
                </a:lnTo>
                <a:lnTo>
                  <a:pt x="46881" y="62870"/>
                </a:lnTo>
                <a:close/>
                <a:moveTo>
                  <a:pt x="52191" y="62870"/>
                </a:moveTo>
                <a:lnTo>
                  <a:pt x="52010" y="62930"/>
                </a:lnTo>
                <a:lnTo>
                  <a:pt x="51768" y="63051"/>
                </a:lnTo>
                <a:lnTo>
                  <a:pt x="51587" y="63172"/>
                </a:lnTo>
                <a:lnTo>
                  <a:pt x="51467" y="63353"/>
                </a:lnTo>
                <a:lnTo>
                  <a:pt x="51346" y="63594"/>
                </a:lnTo>
                <a:lnTo>
                  <a:pt x="51286" y="63775"/>
                </a:lnTo>
                <a:lnTo>
                  <a:pt x="51286" y="64016"/>
                </a:lnTo>
                <a:lnTo>
                  <a:pt x="51286" y="64258"/>
                </a:lnTo>
                <a:lnTo>
                  <a:pt x="51346" y="64439"/>
                </a:lnTo>
                <a:lnTo>
                  <a:pt x="51467" y="64680"/>
                </a:lnTo>
                <a:lnTo>
                  <a:pt x="51587" y="64861"/>
                </a:lnTo>
                <a:lnTo>
                  <a:pt x="51768" y="64982"/>
                </a:lnTo>
                <a:lnTo>
                  <a:pt x="52010" y="65102"/>
                </a:lnTo>
                <a:lnTo>
                  <a:pt x="52191" y="65163"/>
                </a:lnTo>
                <a:lnTo>
                  <a:pt x="52673" y="65163"/>
                </a:lnTo>
                <a:lnTo>
                  <a:pt x="52854" y="65102"/>
                </a:lnTo>
                <a:lnTo>
                  <a:pt x="53096" y="64982"/>
                </a:lnTo>
                <a:lnTo>
                  <a:pt x="53277" y="64861"/>
                </a:lnTo>
                <a:lnTo>
                  <a:pt x="53397" y="64680"/>
                </a:lnTo>
                <a:lnTo>
                  <a:pt x="53518" y="64439"/>
                </a:lnTo>
                <a:lnTo>
                  <a:pt x="53578" y="64258"/>
                </a:lnTo>
                <a:lnTo>
                  <a:pt x="53578" y="64016"/>
                </a:lnTo>
                <a:lnTo>
                  <a:pt x="53578" y="63775"/>
                </a:lnTo>
                <a:lnTo>
                  <a:pt x="53518" y="63594"/>
                </a:lnTo>
                <a:lnTo>
                  <a:pt x="53397" y="63353"/>
                </a:lnTo>
                <a:lnTo>
                  <a:pt x="53277" y="63172"/>
                </a:lnTo>
                <a:lnTo>
                  <a:pt x="53096" y="63051"/>
                </a:lnTo>
                <a:lnTo>
                  <a:pt x="52854" y="62930"/>
                </a:lnTo>
                <a:lnTo>
                  <a:pt x="52673" y="62870"/>
                </a:lnTo>
                <a:close/>
                <a:moveTo>
                  <a:pt x="57983" y="62870"/>
                </a:moveTo>
                <a:lnTo>
                  <a:pt x="57802" y="62930"/>
                </a:lnTo>
                <a:lnTo>
                  <a:pt x="57561" y="63051"/>
                </a:lnTo>
                <a:lnTo>
                  <a:pt x="57380" y="63172"/>
                </a:lnTo>
                <a:lnTo>
                  <a:pt x="57259" y="63353"/>
                </a:lnTo>
                <a:lnTo>
                  <a:pt x="57138" y="63594"/>
                </a:lnTo>
                <a:lnTo>
                  <a:pt x="57078" y="63775"/>
                </a:lnTo>
                <a:lnTo>
                  <a:pt x="57078" y="64016"/>
                </a:lnTo>
                <a:lnTo>
                  <a:pt x="57078" y="64258"/>
                </a:lnTo>
                <a:lnTo>
                  <a:pt x="57138" y="64439"/>
                </a:lnTo>
                <a:lnTo>
                  <a:pt x="57259" y="64680"/>
                </a:lnTo>
                <a:lnTo>
                  <a:pt x="57380" y="64861"/>
                </a:lnTo>
                <a:lnTo>
                  <a:pt x="57561" y="64982"/>
                </a:lnTo>
                <a:lnTo>
                  <a:pt x="57802" y="65102"/>
                </a:lnTo>
                <a:lnTo>
                  <a:pt x="57983" y="65163"/>
                </a:lnTo>
                <a:lnTo>
                  <a:pt x="58466" y="65163"/>
                </a:lnTo>
                <a:lnTo>
                  <a:pt x="58647" y="65102"/>
                </a:lnTo>
                <a:lnTo>
                  <a:pt x="58888" y="64982"/>
                </a:lnTo>
                <a:lnTo>
                  <a:pt x="59069" y="64861"/>
                </a:lnTo>
                <a:lnTo>
                  <a:pt x="59190" y="64680"/>
                </a:lnTo>
                <a:lnTo>
                  <a:pt x="59310" y="64439"/>
                </a:lnTo>
                <a:lnTo>
                  <a:pt x="59371" y="64258"/>
                </a:lnTo>
                <a:lnTo>
                  <a:pt x="59371" y="64016"/>
                </a:lnTo>
                <a:lnTo>
                  <a:pt x="59371" y="63775"/>
                </a:lnTo>
                <a:lnTo>
                  <a:pt x="59310" y="63594"/>
                </a:lnTo>
                <a:lnTo>
                  <a:pt x="59190" y="63353"/>
                </a:lnTo>
                <a:lnTo>
                  <a:pt x="59069" y="63172"/>
                </a:lnTo>
                <a:lnTo>
                  <a:pt x="58888" y="63051"/>
                </a:lnTo>
                <a:lnTo>
                  <a:pt x="58647" y="62930"/>
                </a:lnTo>
                <a:lnTo>
                  <a:pt x="58466" y="62870"/>
                </a:lnTo>
                <a:close/>
                <a:moveTo>
                  <a:pt x="63775" y="62870"/>
                </a:moveTo>
                <a:lnTo>
                  <a:pt x="63594" y="62930"/>
                </a:lnTo>
                <a:lnTo>
                  <a:pt x="63353" y="63051"/>
                </a:lnTo>
                <a:lnTo>
                  <a:pt x="63172" y="63172"/>
                </a:lnTo>
                <a:lnTo>
                  <a:pt x="63051" y="63353"/>
                </a:lnTo>
                <a:lnTo>
                  <a:pt x="62931" y="63594"/>
                </a:lnTo>
                <a:lnTo>
                  <a:pt x="62870" y="63775"/>
                </a:lnTo>
                <a:lnTo>
                  <a:pt x="62870" y="64016"/>
                </a:lnTo>
                <a:lnTo>
                  <a:pt x="62870" y="64258"/>
                </a:lnTo>
                <a:lnTo>
                  <a:pt x="62931" y="64439"/>
                </a:lnTo>
                <a:lnTo>
                  <a:pt x="63051" y="64680"/>
                </a:lnTo>
                <a:lnTo>
                  <a:pt x="63172" y="64861"/>
                </a:lnTo>
                <a:lnTo>
                  <a:pt x="63353" y="64982"/>
                </a:lnTo>
                <a:lnTo>
                  <a:pt x="63594" y="65102"/>
                </a:lnTo>
                <a:lnTo>
                  <a:pt x="63775" y="65163"/>
                </a:lnTo>
                <a:lnTo>
                  <a:pt x="64198" y="65163"/>
                </a:lnTo>
                <a:lnTo>
                  <a:pt x="64439" y="65102"/>
                </a:lnTo>
                <a:lnTo>
                  <a:pt x="64741" y="64921"/>
                </a:lnTo>
                <a:lnTo>
                  <a:pt x="64922" y="64740"/>
                </a:lnTo>
                <a:lnTo>
                  <a:pt x="65103" y="64439"/>
                </a:lnTo>
                <a:lnTo>
                  <a:pt x="65163" y="64197"/>
                </a:lnTo>
                <a:lnTo>
                  <a:pt x="65163" y="64016"/>
                </a:lnTo>
                <a:lnTo>
                  <a:pt x="65163" y="63775"/>
                </a:lnTo>
                <a:lnTo>
                  <a:pt x="65103" y="63594"/>
                </a:lnTo>
                <a:lnTo>
                  <a:pt x="64982" y="63353"/>
                </a:lnTo>
                <a:lnTo>
                  <a:pt x="64861" y="63172"/>
                </a:lnTo>
                <a:lnTo>
                  <a:pt x="64680" y="63051"/>
                </a:lnTo>
                <a:lnTo>
                  <a:pt x="64439" y="62930"/>
                </a:lnTo>
                <a:lnTo>
                  <a:pt x="64258" y="62870"/>
                </a:lnTo>
                <a:close/>
                <a:moveTo>
                  <a:pt x="14541" y="65766"/>
                </a:moveTo>
                <a:lnTo>
                  <a:pt x="14360" y="65826"/>
                </a:lnTo>
                <a:lnTo>
                  <a:pt x="14119" y="65947"/>
                </a:lnTo>
                <a:lnTo>
                  <a:pt x="13938" y="66068"/>
                </a:lnTo>
                <a:lnTo>
                  <a:pt x="13817" y="66249"/>
                </a:lnTo>
                <a:lnTo>
                  <a:pt x="13697" y="66490"/>
                </a:lnTo>
                <a:lnTo>
                  <a:pt x="13636" y="66671"/>
                </a:lnTo>
                <a:lnTo>
                  <a:pt x="13636" y="66912"/>
                </a:lnTo>
                <a:lnTo>
                  <a:pt x="13636" y="67214"/>
                </a:lnTo>
                <a:lnTo>
                  <a:pt x="14783" y="68059"/>
                </a:lnTo>
                <a:lnTo>
                  <a:pt x="15024" y="68059"/>
                </a:lnTo>
                <a:lnTo>
                  <a:pt x="15205" y="67999"/>
                </a:lnTo>
                <a:lnTo>
                  <a:pt x="15446" y="67878"/>
                </a:lnTo>
                <a:lnTo>
                  <a:pt x="15627" y="67757"/>
                </a:lnTo>
                <a:lnTo>
                  <a:pt x="15748" y="67576"/>
                </a:lnTo>
                <a:lnTo>
                  <a:pt x="15869" y="67335"/>
                </a:lnTo>
                <a:lnTo>
                  <a:pt x="15929" y="67154"/>
                </a:lnTo>
                <a:lnTo>
                  <a:pt x="15929" y="66912"/>
                </a:lnTo>
                <a:lnTo>
                  <a:pt x="15929" y="66671"/>
                </a:lnTo>
                <a:lnTo>
                  <a:pt x="15869" y="66490"/>
                </a:lnTo>
                <a:lnTo>
                  <a:pt x="15748" y="66249"/>
                </a:lnTo>
                <a:lnTo>
                  <a:pt x="15627" y="66068"/>
                </a:lnTo>
                <a:lnTo>
                  <a:pt x="15446" y="65947"/>
                </a:lnTo>
                <a:lnTo>
                  <a:pt x="15205" y="65826"/>
                </a:lnTo>
                <a:lnTo>
                  <a:pt x="15024" y="65766"/>
                </a:lnTo>
                <a:close/>
                <a:moveTo>
                  <a:pt x="20333" y="65766"/>
                </a:moveTo>
                <a:lnTo>
                  <a:pt x="20152" y="65826"/>
                </a:lnTo>
                <a:lnTo>
                  <a:pt x="19911" y="65947"/>
                </a:lnTo>
                <a:lnTo>
                  <a:pt x="19730" y="66068"/>
                </a:lnTo>
                <a:lnTo>
                  <a:pt x="19609" y="66249"/>
                </a:lnTo>
                <a:lnTo>
                  <a:pt x="19489" y="66490"/>
                </a:lnTo>
                <a:lnTo>
                  <a:pt x="19428" y="66671"/>
                </a:lnTo>
                <a:lnTo>
                  <a:pt x="19428" y="66912"/>
                </a:lnTo>
                <a:lnTo>
                  <a:pt x="19428" y="67154"/>
                </a:lnTo>
                <a:lnTo>
                  <a:pt x="19489" y="67335"/>
                </a:lnTo>
                <a:lnTo>
                  <a:pt x="19609" y="67576"/>
                </a:lnTo>
                <a:lnTo>
                  <a:pt x="19730" y="67757"/>
                </a:lnTo>
                <a:lnTo>
                  <a:pt x="19911" y="67878"/>
                </a:lnTo>
                <a:lnTo>
                  <a:pt x="20152" y="67999"/>
                </a:lnTo>
                <a:lnTo>
                  <a:pt x="20333" y="68059"/>
                </a:lnTo>
                <a:lnTo>
                  <a:pt x="20816" y="68059"/>
                </a:lnTo>
                <a:lnTo>
                  <a:pt x="20997" y="67999"/>
                </a:lnTo>
                <a:lnTo>
                  <a:pt x="21239" y="67878"/>
                </a:lnTo>
                <a:lnTo>
                  <a:pt x="21420" y="67757"/>
                </a:lnTo>
                <a:lnTo>
                  <a:pt x="21540" y="67576"/>
                </a:lnTo>
                <a:lnTo>
                  <a:pt x="21661" y="67335"/>
                </a:lnTo>
                <a:lnTo>
                  <a:pt x="21721" y="67154"/>
                </a:lnTo>
                <a:lnTo>
                  <a:pt x="21721" y="66912"/>
                </a:lnTo>
                <a:lnTo>
                  <a:pt x="21721" y="66671"/>
                </a:lnTo>
                <a:lnTo>
                  <a:pt x="21661" y="66490"/>
                </a:lnTo>
                <a:lnTo>
                  <a:pt x="21540" y="66249"/>
                </a:lnTo>
                <a:lnTo>
                  <a:pt x="21420" y="66068"/>
                </a:lnTo>
                <a:lnTo>
                  <a:pt x="21239" y="65947"/>
                </a:lnTo>
                <a:lnTo>
                  <a:pt x="20997" y="65826"/>
                </a:lnTo>
                <a:lnTo>
                  <a:pt x="20816" y="65766"/>
                </a:lnTo>
                <a:close/>
                <a:moveTo>
                  <a:pt x="26126" y="65766"/>
                </a:moveTo>
                <a:lnTo>
                  <a:pt x="25945" y="65826"/>
                </a:lnTo>
                <a:lnTo>
                  <a:pt x="25703" y="65947"/>
                </a:lnTo>
                <a:lnTo>
                  <a:pt x="25522" y="66068"/>
                </a:lnTo>
                <a:lnTo>
                  <a:pt x="25402" y="66249"/>
                </a:lnTo>
                <a:lnTo>
                  <a:pt x="25281" y="66490"/>
                </a:lnTo>
                <a:lnTo>
                  <a:pt x="25221" y="66671"/>
                </a:lnTo>
                <a:lnTo>
                  <a:pt x="25221" y="66912"/>
                </a:lnTo>
                <a:lnTo>
                  <a:pt x="25221" y="67154"/>
                </a:lnTo>
                <a:lnTo>
                  <a:pt x="25281" y="67335"/>
                </a:lnTo>
                <a:lnTo>
                  <a:pt x="25402" y="67576"/>
                </a:lnTo>
                <a:lnTo>
                  <a:pt x="25522" y="67757"/>
                </a:lnTo>
                <a:lnTo>
                  <a:pt x="25703" y="67878"/>
                </a:lnTo>
                <a:lnTo>
                  <a:pt x="25945" y="67999"/>
                </a:lnTo>
                <a:lnTo>
                  <a:pt x="26126" y="68059"/>
                </a:lnTo>
                <a:lnTo>
                  <a:pt x="26608" y="68059"/>
                </a:lnTo>
                <a:lnTo>
                  <a:pt x="26789" y="67999"/>
                </a:lnTo>
                <a:lnTo>
                  <a:pt x="27031" y="67878"/>
                </a:lnTo>
                <a:lnTo>
                  <a:pt x="27212" y="67757"/>
                </a:lnTo>
                <a:lnTo>
                  <a:pt x="27332" y="67576"/>
                </a:lnTo>
                <a:lnTo>
                  <a:pt x="27453" y="67335"/>
                </a:lnTo>
                <a:lnTo>
                  <a:pt x="27513" y="67154"/>
                </a:lnTo>
                <a:lnTo>
                  <a:pt x="27513" y="66912"/>
                </a:lnTo>
                <a:lnTo>
                  <a:pt x="27513" y="66671"/>
                </a:lnTo>
                <a:lnTo>
                  <a:pt x="27453" y="66490"/>
                </a:lnTo>
                <a:lnTo>
                  <a:pt x="27332" y="66249"/>
                </a:lnTo>
                <a:lnTo>
                  <a:pt x="27212" y="66068"/>
                </a:lnTo>
                <a:lnTo>
                  <a:pt x="27031" y="65947"/>
                </a:lnTo>
                <a:lnTo>
                  <a:pt x="26789" y="65826"/>
                </a:lnTo>
                <a:lnTo>
                  <a:pt x="26608" y="65766"/>
                </a:lnTo>
                <a:close/>
                <a:moveTo>
                  <a:pt x="31918" y="65766"/>
                </a:moveTo>
                <a:lnTo>
                  <a:pt x="31737" y="65826"/>
                </a:lnTo>
                <a:lnTo>
                  <a:pt x="31496" y="65947"/>
                </a:lnTo>
                <a:lnTo>
                  <a:pt x="31315" y="66068"/>
                </a:lnTo>
                <a:lnTo>
                  <a:pt x="31194" y="66249"/>
                </a:lnTo>
                <a:lnTo>
                  <a:pt x="31073" y="66490"/>
                </a:lnTo>
                <a:lnTo>
                  <a:pt x="31013" y="66671"/>
                </a:lnTo>
                <a:lnTo>
                  <a:pt x="31013" y="66912"/>
                </a:lnTo>
                <a:lnTo>
                  <a:pt x="31013" y="67154"/>
                </a:lnTo>
                <a:lnTo>
                  <a:pt x="31073" y="67335"/>
                </a:lnTo>
                <a:lnTo>
                  <a:pt x="31194" y="67576"/>
                </a:lnTo>
                <a:lnTo>
                  <a:pt x="31315" y="67757"/>
                </a:lnTo>
                <a:lnTo>
                  <a:pt x="31496" y="67878"/>
                </a:lnTo>
                <a:lnTo>
                  <a:pt x="31737" y="67999"/>
                </a:lnTo>
                <a:lnTo>
                  <a:pt x="31918" y="68059"/>
                </a:lnTo>
                <a:lnTo>
                  <a:pt x="32401" y="68059"/>
                </a:lnTo>
                <a:lnTo>
                  <a:pt x="32582" y="67999"/>
                </a:lnTo>
                <a:lnTo>
                  <a:pt x="32823" y="67878"/>
                </a:lnTo>
                <a:lnTo>
                  <a:pt x="33004" y="67757"/>
                </a:lnTo>
                <a:lnTo>
                  <a:pt x="33125" y="67576"/>
                </a:lnTo>
                <a:lnTo>
                  <a:pt x="33245" y="67335"/>
                </a:lnTo>
                <a:lnTo>
                  <a:pt x="33306" y="67154"/>
                </a:lnTo>
                <a:lnTo>
                  <a:pt x="33306" y="66912"/>
                </a:lnTo>
                <a:lnTo>
                  <a:pt x="33306" y="66671"/>
                </a:lnTo>
                <a:lnTo>
                  <a:pt x="33245" y="66490"/>
                </a:lnTo>
                <a:lnTo>
                  <a:pt x="33125" y="66249"/>
                </a:lnTo>
                <a:lnTo>
                  <a:pt x="33004" y="66068"/>
                </a:lnTo>
                <a:lnTo>
                  <a:pt x="32823" y="65947"/>
                </a:lnTo>
                <a:lnTo>
                  <a:pt x="32582" y="65826"/>
                </a:lnTo>
                <a:lnTo>
                  <a:pt x="32401" y="65766"/>
                </a:lnTo>
                <a:close/>
                <a:moveTo>
                  <a:pt x="37710" y="65766"/>
                </a:moveTo>
                <a:lnTo>
                  <a:pt x="37529" y="65826"/>
                </a:lnTo>
                <a:lnTo>
                  <a:pt x="37288" y="65947"/>
                </a:lnTo>
                <a:lnTo>
                  <a:pt x="37107" y="66068"/>
                </a:lnTo>
                <a:lnTo>
                  <a:pt x="36986" y="66249"/>
                </a:lnTo>
                <a:lnTo>
                  <a:pt x="36865" y="66490"/>
                </a:lnTo>
                <a:lnTo>
                  <a:pt x="36805" y="66671"/>
                </a:lnTo>
                <a:lnTo>
                  <a:pt x="36805" y="66912"/>
                </a:lnTo>
                <a:lnTo>
                  <a:pt x="36805" y="67154"/>
                </a:lnTo>
                <a:lnTo>
                  <a:pt x="36865" y="67335"/>
                </a:lnTo>
                <a:lnTo>
                  <a:pt x="36986" y="67576"/>
                </a:lnTo>
                <a:lnTo>
                  <a:pt x="37107" y="67757"/>
                </a:lnTo>
                <a:lnTo>
                  <a:pt x="37288" y="67878"/>
                </a:lnTo>
                <a:lnTo>
                  <a:pt x="37529" y="67999"/>
                </a:lnTo>
                <a:lnTo>
                  <a:pt x="37710" y="68059"/>
                </a:lnTo>
                <a:lnTo>
                  <a:pt x="38193" y="68059"/>
                </a:lnTo>
                <a:lnTo>
                  <a:pt x="38374" y="67999"/>
                </a:lnTo>
                <a:lnTo>
                  <a:pt x="38615" y="67878"/>
                </a:lnTo>
                <a:lnTo>
                  <a:pt x="38796" y="67757"/>
                </a:lnTo>
                <a:lnTo>
                  <a:pt x="38917" y="67576"/>
                </a:lnTo>
                <a:lnTo>
                  <a:pt x="39038" y="67335"/>
                </a:lnTo>
                <a:lnTo>
                  <a:pt x="39098" y="67154"/>
                </a:lnTo>
                <a:lnTo>
                  <a:pt x="39098" y="66912"/>
                </a:lnTo>
                <a:lnTo>
                  <a:pt x="39098" y="66671"/>
                </a:lnTo>
                <a:lnTo>
                  <a:pt x="39038" y="66490"/>
                </a:lnTo>
                <a:lnTo>
                  <a:pt x="38917" y="66249"/>
                </a:lnTo>
                <a:lnTo>
                  <a:pt x="38796" y="66068"/>
                </a:lnTo>
                <a:lnTo>
                  <a:pt x="38615" y="65947"/>
                </a:lnTo>
                <a:lnTo>
                  <a:pt x="38374" y="65826"/>
                </a:lnTo>
                <a:lnTo>
                  <a:pt x="38193" y="65766"/>
                </a:lnTo>
                <a:close/>
                <a:moveTo>
                  <a:pt x="43502" y="65766"/>
                </a:moveTo>
                <a:lnTo>
                  <a:pt x="43321" y="65826"/>
                </a:lnTo>
                <a:lnTo>
                  <a:pt x="43080" y="65947"/>
                </a:lnTo>
                <a:lnTo>
                  <a:pt x="42899" y="66068"/>
                </a:lnTo>
                <a:lnTo>
                  <a:pt x="42778" y="66249"/>
                </a:lnTo>
                <a:lnTo>
                  <a:pt x="42658" y="66490"/>
                </a:lnTo>
                <a:lnTo>
                  <a:pt x="42597" y="66671"/>
                </a:lnTo>
                <a:lnTo>
                  <a:pt x="42597" y="66912"/>
                </a:lnTo>
                <a:lnTo>
                  <a:pt x="42597" y="67154"/>
                </a:lnTo>
                <a:lnTo>
                  <a:pt x="42658" y="67335"/>
                </a:lnTo>
                <a:lnTo>
                  <a:pt x="42778" y="67576"/>
                </a:lnTo>
                <a:lnTo>
                  <a:pt x="42899" y="67757"/>
                </a:lnTo>
                <a:lnTo>
                  <a:pt x="43080" y="67878"/>
                </a:lnTo>
                <a:lnTo>
                  <a:pt x="43321" y="67999"/>
                </a:lnTo>
                <a:lnTo>
                  <a:pt x="43502" y="68059"/>
                </a:lnTo>
                <a:lnTo>
                  <a:pt x="43985" y="68059"/>
                </a:lnTo>
                <a:lnTo>
                  <a:pt x="44166" y="67999"/>
                </a:lnTo>
                <a:lnTo>
                  <a:pt x="44407" y="67878"/>
                </a:lnTo>
                <a:lnTo>
                  <a:pt x="44588" y="67757"/>
                </a:lnTo>
                <a:lnTo>
                  <a:pt x="44709" y="67576"/>
                </a:lnTo>
                <a:lnTo>
                  <a:pt x="44830" y="67335"/>
                </a:lnTo>
                <a:lnTo>
                  <a:pt x="44890" y="67154"/>
                </a:lnTo>
                <a:lnTo>
                  <a:pt x="44890" y="66912"/>
                </a:lnTo>
                <a:lnTo>
                  <a:pt x="44890" y="66671"/>
                </a:lnTo>
                <a:lnTo>
                  <a:pt x="44830" y="66490"/>
                </a:lnTo>
                <a:lnTo>
                  <a:pt x="44709" y="66249"/>
                </a:lnTo>
                <a:lnTo>
                  <a:pt x="44588" y="66068"/>
                </a:lnTo>
                <a:lnTo>
                  <a:pt x="44407" y="65947"/>
                </a:lnTo>
                <a:lnTo>
                  <a:pt x="44166" y="65826"/>
                </a:lnTo>
                <a:lnTo>
                  <a:pt x="43985" y="65766"/>
                </a:lnTo>
                <a:close/>
                <a:moveTo>
                  <a:pt x="49295" y="65766"/>
                </a:moveTo>
                <a:lnTo>
                  <a:pt x="49114" y="65826"/>
                </a:lnTo>
                <a:lnTo>
                  <a:pt x="48872" y="65947"/>
                </a:lnTo>
                <a:lnTo>
                  <a:pt x="48691" y="66068"/>
                </a:lnTo>
                <a:lnTo>
                  <a:pt x="48571" y="66249"/>
                </a:lnTo>
                <a:lnTo>
                  <a:pt x="48450" y="66490"/>
                </a:lnTo>
                <a:lnTo>
                  <a:pt x="48390" y="66671"/>
                </a:lnTo>
                <a:lnTo>
                  <a:pt x="48390" y="66912"/>
                </a:lnTo>
                <a:lnTo>
                  <a:pt x="48390" y="67154"/>
                </a:lnTo>
                <a:lnTo>
                  <a:pt x="48450" y="67335"/>
                </a:lnTo>
                <a:lnTo>
                  <a:pt x="48571" y="67576"/>
                </a:lnTo>
                <a:lnTo>
                  <a:pt x="48691" y="67757"/>
                </a:lnTo>
                <a:lnTo>
                  <a:pt x="48872" y="67878"/>
                </a:lnTo>
                <a:lnTo>
                  <a:pt x="49114" y="67999"/>
                </a:lnTo>
                <a:lnTo>
                  <a:pt x="49295" y="68059"/>
                </a:lnTo>
                <a:lnTo>
                  <a:pt x="49777" y="68059"/>
                </a:lnTo>
                <a:lnTo>
                  <a:pt x="49958" y="67999"/>
                </a:lnTo>
                <a:lnTo>
                  <a:pt x="50200" y="67878"/>
                </a:lnTo>
                <a:lnTo>
                  <a:pt x="50381" y="67757"/>
                </a:lnTo>
                <a:lnTo>
                  <a:pt x="50501" y="67576"/>
                </a:lnTo>
                <a:lnTo>
                  <a:pt x="50622" y="67335"/>
                </a:lnTo>
                <a:lnTo>
                  <a:pt x="50682" y="67154"/>
                </a:lnTo>
                <a:lnTo>
                  <a:pt x="50682" y="66912"/>
                </a:lnTo>
                <a:lnTo>
                  <a:pt x="50682" y="66671"/>
                </a:lnTo>
                <a:lnTo>
                  <a:pt x="50622" y="66490"/>
                </a:lnTo>
                <a:lnTo>
                  <a:pt x="50501" y="66249"/>
                </a:lnTo>
                <a:lnTo>
                  <a:pt x="50381" y="66068"/>
                </a:lnTo>
                <a:lnTo>
                  <a:pt x="50200" y="65947"/>
                </a:lnTo>
                <a:lnTo>
                  <a:pt x="49958" y="65826"/>
                </a:lnTo>
                <a:lnTo>
                  <a:pt x="49777" y="65766"/>
                </a:lnTo>
                <a:close/>
                <a:moveTo>
                  <a:pt x="55087" y="65766"/>
                </a:moveTo>
                <a:lnTo>
                  <a:pt x="54906" y="65826"/>
                </a:lnTo>
                <a:lnTo>
                  <a:pt x="54665" y="65947"/>
                </a:lnTo>
                <a:lnTo>
                  <a:pt x="54483" y="66068"/>
                </a:lnTo>
                <a:lnTo>
                  <a:pt x="54363" y="66249"/>
                </a:lnTo>
                <a:lnTo>
                  <a:pt x="54242" y="66490"/>
                </a:lnTo>
                <a:lnTo>
                  <a:pt x="54182" y="66671"/>
                </a:lnTo>
                <a:lnTo>
                  <a:pt x="54182" y="66912"/>
                </a:lnTo>
                <a:lnTo>
                  <a:pt x="54182" y="67154"/>
                </a:lnTo>
                <a:lnTo>
                  <a:pt x="54242" y="67335"/>
                </a:lnTo>
                <a:lnTo>
                  <a:pt x="54363" y="67576"/>
                </a:lnTo>
                <a:lnTo>
                  <a:pt x="54483" y="67757"/>
                </a:lnTo>
                <a:lnTo>
                  <a:pt x="54665" y="67878"/>
                </a:lnTo>
                <a:lnTo>
                  <a:pt x="54906" y="67999"/>
                </a:lnTo>
                <a:lnTo>
                  <a:pt x="55087" y="68059"/>
                </a:lnTo>
                <a:lnTo>
                  <a:pt x="55570" y="68059"/>
                </a:lnTo>
                <a:lnTo>
                  <a:pt x="55751" y="67999"/>
                </a:lnTo>
                <a:lnTo>
                  <a:pt x="55992" y="67878"/>
                </a:lnTo>
                <a:lnTo>
                  <a:pt x="56173" y="67757"/>
                </a:lnTo>
                <a:lnTo>
                  <a:pt x="56294" y="67576"/>
                </a:lnTo>
                <a:lnTo>
                  <a:pt x="56414" y="67335"/>
                </a:lnTo>
                <a:lnTo>
                  <a:pt x="56475" y="67154"/>
                </a:lnTo>
                <a:lnTo>
                  <a:pt x="56475" y="66912"/>
                </a:lnTo>
                <a:lnTo>
                  <a:pt x="56475" y="66671"/>
                </a:lnTo>
                <a:lnTo>
                  <a:pt x="56414" y="66490"/>
                </a:lnTo>
                <a:lnTo>
                  <a:pt x="56294" y="66249"/>
                </a:lnTo>
                <a:lnTo>
                  <a:pt x="56173" y="66068"/>
                </a:lnTo>
                <a:lnTo>
                  <a:pt x="55992" y="65947"/>
                </a:lnTo>
                <a:lnTo>
                  <a:pt x="55751" y="65826"/>
                </a:lnTo>
                <a:lnTo>
                  <a:pt x="55570" y="65766"/>
                </a:lnTo>
                <a:close/>
                <a:moveTo>
                  <a:pt x="60879" y="65766"/>
                </a:moveTo>
                <a:lnTo>
                  <a:pt x="60698" y="65826"/>
                </a:lnTo>
                <a:lnTo>
                  <a:pt x="60457" y="65947"/>
                </a:lnTo>
                <a:lnTo>
                  <a:pt x="60276" y="66068"/>
                </a:lnTo>
                <a:lnTo>
                  <a:pt x="60155" y="66249"/>
                </a:lnTo>
                <a:lnTo>
                  <a:pt x="60034" y="66490"/>
                </a:lnTo>
                <a:lnTo>
                  <a:pt x="59974" y="66671"/>
                </a:lnTo>
                <a:lnTo>
                  <a:pt x="59974" y="66912"/>
                </a:lnTo>
                <a:lnTo>
                  <a:pt x="59974" y="67154"/>
                </a:lnTo>
                <a:lnTo>
                  <a:pt x="60034" y="67335"/>
                </a:lnTo>
                <a:lnTo>
                  <a:pt x="60155" y="67576"/>
                </a:lnTo>
                <a:lnTo>
                  <a:pt x="60276" y="67757"/>
                </a:lnTo>
                <a:lnTo>
                  <a:pt x="60457" y="67878"/>
                </a:lnTo>
                <a:lnTo>
                  <a:pt x="60698" y="67999"/>
                </a:lnTo>
                <a:lnTo>
                  <a:pt x="60879" y="68059"/>
                </a:lnTo>
                <a:lnTo>
                  <a:pt x="61120" y="68059"/>
                </a:lnTo>
                <a:lnTo>
                  <a:pt x="62267" y="67214"/>
                </a:lnTo>
                <a:lnTo>
                  <a:pt x="62267" y="66912"/>
                </a:lnTo>
                <a:lnTo>
                  <a:pt x="62267" y="66671"/>
                </a:lnTo>
                <a:lnTo>
                  <a:pt x="62206" y="66490"/>
                </a:lnTo>
                <a:lnTo>
                  <a:pt x="62086" y="66249"/>
                </a:lnTo>
                <a:lnTo>
                  <a:pt x="61965" y="66068"/>
                </a:lnTo>
                <a:lnTo>
                  <a:pt x="61784" y="65947"/>
                </a:lnTo>
                <a:lnTo>
                  <a:pt x="61543" y="65826"/>
                </a:lnTo>
                <a:lnTo>
                  <a:pt x="61362" y="65766"/>
                </a:lnTo>
                <a:close/>
                <a:moveTo>
                  <a:pt x="17679" y="68662"/>
                </a:moveTo>
                <a:lnTo>
                  <a:pt x="17317" y="68723"/>
                </a:lnTo>
                <a:lnTo>
                  <a:pt x="17015" y="68843"/>
                </a:lnTo>
                <a:lnTo>
                  <a:pt x="16774" y="69085"/>
                </a:lnTo>
                <a:lnTo>
                  <a:pt x="16593" y="69386"/>
                </a:lnTo>
                <a:lnTo>
                  <a:pt x="18523" y="70593"/>
                </a:lnTo>
                <a:lnTo>
                  <a:pt x="18644" y="70472"/>
                </a:lnTo>
                <a:lnTo>
                  <a:pt x="18765" y="70231"/>
                </a:lnTo>
                <a:lnTo>
                  <a:pt x="18825" y="70050"/>
                </a:lnTo>
                <a:lnTo>
                  <a:pt x="18825" y="69809"/>
                </a:lnTo>
                <a:lnTo>
                  <a:pt x="18825" y="69567"/>
                </a:lnTo>
                <a:lnTo>
                  <a:pt x="18765" y="69386"/>
                </a:lnTo>
                <a:lnTo>
                  <a:pt x="18644" y="69145"/>
                </a:lnTo>
                <a:lnTo>
                  <a:pt x="18523" y="68964"/>
                </a:lnTo>
                <a:lnTo>
                  <a:pt x="18342" y="68843"/>
                </a:lnTo>
                <a:lnTo>
                  <a:pt x="18101" y="68723"/>
                </a:lnTo>
                <a:lnTo>
                  <a:pt x="17920" y="68662"/>
                </a:lnTo>
                <a:close/>
                <a:moveTo>
                  <a:pt x="57983" y="68662"/>
                </a:moveTo>
                <a:lnTo>
                  <a:pt x="57802" y="68723"/>
                </a:lnTo>
                <a:lnTo>
                  <a:pt x="57561" y="68843"/>
                </a:lnTo>
                <a:lnTo>
                  <a:pt x="57380" y="68964"/>
                </a:lnTo>
                <a:lnTo>
                  <a:pt x="57259" y="69145"/>
                </a:lnTo>
                <a:lnTo>
                  <a:pt x="57138" y="69386"/>
                </a:lnTo>
                <a:lnTo>
                  <a:pt x="57078" y="69567"/>
                </a:lnTo>
                <a:lnTo>
                  <a:pt x="57078" y="69809"/>
                </a:lnTo>
                <a:lnTo>
                  <a:pt x="57078" y="70050"/>
                </a:lnTo>
                <a:lnTo>
                  <a:pt x="57138" y="70231"/>
                </a:lnTo>
                <a:lnTo>
                  <a:pt x="57259" y="70472"/>
                </a:lnTo>
                <a:lnTo>
                  <a:pt x="57380" y="70593"/>
                </a:lnTo>
                <a:lnTo>
                  <a:pt x="59310" y="69386"/>
                </a:lnTo>
                <a:lnTo>
                  <a:pt x="59129" y="69085"/>
                </a:lnTo>
                <a:lnTo>
                  <a:pt x="58888" y="68843"/>
                </a:lnTo>
                <a:lnTo>
                  <a:pt x="58586" y="68723"/>
                </a:lnTo>
                <a:lnTo>
                  <a:pt x="58224" y="68662"/>
                </a:lnTo>
                <a:close/>
                <a:moveTo>
                  <a:pt x="23230" y="68662"/>
                </a:moveTo>
                <a:lnTo>
                  <a:pt x="23049" y="68723"/>
                </a:lnTo>
                <a:lnTo>
                  <a:pt x="22807" y="68843"/>
                </a:lnTo>
                <a:lnTo>
                  <a:pt x="22626" y="68964"/>
                </a:lnTo>
                <a:lnTo>
                  <a:pt x="22506" y="69145"/>
                </a:lnTo>
                <a:lnTo>
                  <a:pt x="22385" y="69386"/>
                </a:lnTo>
                <a:lnTo>
                  <a:pt x="22325" y="69567"/>
                </a:lnTo>
                <a:lnTo>
                  <a:pt x="22325" y="69809"/>
                </a:lnTo>
                <a:lnTo>
                  <a:pt x="22325" y="70050"/>
                </a:lnTo>
                <a:lnTo>
                  <a:pt x="22385" y="70231"/>
                </a:lnTo>
                <a:lnTo>
                  <a:pt x="22506" y="70472"/>
                </a:lnTo>
                <a:lnTo>
                  <a:pt x="22626" y="70653"/>
                </a:lnTo>
                <a:lnTo>
                  <a:pt x="22807" y="70774"/>
                </a:lnTo>
                <a:lnTo>
                  <a:pt x="23049" y="70895"/>
                </a:lnTo>
                <a:lnTo>
                  <a:pt x="23230" y="70955"/>
                </a:lnTo>
                <a:lnTo>
                  <a:pt x="23712" y="70955"/>
                </a:lnTo>
                <a:lnTo>
                  <a:pt x="23893" y="70895"/>
                </a:lnTo>
                <a:lnTo>
                  <a:pt x="24135" y="70774"/>
                </a:lnTo>
                <a:lnTo>
                  <a:pt x="24316" y="70653"/>
                </a:lnTo>
                <a:lnTo>
                  <a:pt x="24436" y="70472"/>
                </a:lnTo>
                <a:lnTo>
                  <a:pt x="24557" y="70231"/>
                </a:lnTo>
                <a:lnTo>
                  <a:pt x="24617" y="70050"/>
                </a:lnTo>
                <a:lnTo>
                  <a:pt x="24617" y="69809"/>
                </a:lnTo>
                <a:lnTo>
                  <a:pt x="24617" y="69567"/>
                </a:lnTo>
                <a:lnTo>
                  <a:pt x="24557" y="69386"/>
                </a:lnTo>
                <a:lnTo>
                  <a:pt x="24436" y="69145"/>
                </a:lnTo>
                <a:lnTo>
                  <a:pt x="24316" y="68964"/>
                </a:lnTo>
                <a:lnTo>
                  <a:pt x="24135" y="68843"/>
                </a:lnTo>
                <a:lnTo>
                  <a:pt x="23893" y="68723"/>
                </a:lnTo>
                <a:lnTo>
                  <a:pt x="23712" y="68662"/>
                </a:lnTo>
                <a:close/>
                <a:moveTo>
                  <a:pt x="29022" y="68662"/>
                </a:moveTo>
                <a:lnTo>
                  <a:pt x="28841" y="68723"/>
                </a:lnTo>
                <a:lnTo>
                  <a:pt x="28599" y="68843"/>
                </a:lnTo>
                <a:lnTo>
                  <a:pt x="28418" y="68964"/>
                </a:lnTo>
                <a:lnTo>
                  <a:pt x="28298" y="69145"/>
                </a:lnTo>
                <a:lnTo>
                  <a:pt x="28177" y="69386"/>
                </a:lnTo>
                <a:lnTo>
                  <a:pt x="28117" y="69567"/>
                </a:lnTo>
                <a:lnTo>
                  <a:pt x="28117" y="69809"/>
                </a:lnTo>
                <a:lnTo>
                  <a:pt x="28117" y="70050"/>
                </a:lnTo>
                <a:lnTo>
                  <a:pt x="28177" y="70231"/>
                </a:lnTo>
                <a:lnTo>
                  <a:pt x="28298" y="70472"/>
                </a:lnTo>
                <a:lnTo>
                  <a:pt x="28418" y="70653"/>
                </a:lnTo>
                <a:lnTo>
                  <a:pt x="28599" y="70774"/>
                </a:lnTo>
                <a:lnTo>
                  <a:pt x="28841" y="70895"/>
                </a:lnTo>
                <a:lnTo>
                  <a:pt x="29022" y="70955"/>
                </a:lnTo>
                <a:lnTo>
                  <a:pt x="29505" y="70955"/>
                </a:lnTo>
                <a:lnTo>
                  <a:pt x="29686" y="70895"/>
                </a:lnTo>
                <a:lnTo>
                  <a:pt x="29927" y="70774"/>
                </a:lnTo>
                <a:lnTo>
                  <a:pt x="30108" y="70653"/>
                </a:lnTo>
                <a:lnTo>
                  <a:pt x="30229" y="70472"/>
                </a:lnTo>
                <a:lnTo>
                  <a:pt x="30349" y="70231"/>
                </a:lnTo>
                <a:lnTo>
                  <a:pt x="30410" y="70050"/>
                </a:lnTo>
                <a:lnTo>
                  <a:pt x="30410" y="69809"/>
                </a:lnTo>
                <a:lnTo>
                  <a:pt x="30410" y="69567"/>
                </a:lnTo>
                <a:lnTo>
                  <a:pt x="30349" y="69386"/>
                </a:lnTo>
                <a:lnTo>
                  <a:pt x="30229" y="69145"/>
                </a:lnTo>
                <a:lnTo>
                  <a:pt x="30108" y="68964"/>
                </a:lnTo>
                <a:lnTo>
                  <a:pt x="29927" y="68843"/>
                </a:lnTo>
                <a:lnTo>
                  <a:pt x="29686" y="68723"/>
                </a:lnTo>
                <a:lnTo>
                  <a:pt x="29505" y="68662"/>
                </a:lnTo>
                <a:close/>
                <a:moveTo>
                  <a:pt x="34814" y="68662"/>
                </a:moveTo>
                <a:lnTo>
                  <a:pt x="34633" y="68723"/>
                </a:lnTo>
                <a:lnTo>
                  <a:pt x="34392" y="68843"/>
                </a:lnTo>
                <a:lnTo>
                  <a:pt x="34211" y="68964"/>
                </a:lnTo>
                <a:lnTo>
                  <a:pt x="34090" y="69145"/>
                </a:lnTo>
                <a:lnTo>
                  <a:pt x="33969" y="69386"/>
                </a:lnTo>
                <a:lnTo>
                  <a:pt x="33909" y="69567"/>
                </a:lnTo>
                <a:lnTo>
                  <a:pt x="33909" y="69809"/>
                </a:lnTo>
                <a:lnTo>
                  <a:pt x="33909" y="70050"/>
                </a:lnTo>
                <a:lnTo>
                  <a:pt x="33969" y="70231"/>
                </a:lnTo>
                <a:lnTo>
                  <a:pt x="34090" y="70472"/>
                </a:lnTo>
                <a:lnTo>
                  <a:pt x="34211" y="70653"/>
                </a:lnTo>
                <a:lnTo>
                  <a:pt x="34392" y="70774"/>
                </a:lnTo>
                <a:lnTo>
                  <a:pt x="34633" y="70895"/>
                </a:lnTo>
                <a:lnTo>
                  <a:pt x="34814" y="70955"/>
                </a:lnTo>
                <a:lnTo>
                  <a:pt x="35297" y="70955"/>
                </a:lnTo>
                <a:lnTo>
                  <a:pt x="35478" y="70895"/>
                </a:lnTo>
                <a:lnTo>
                  <a:pt x="35719" y="70774"/>
                </a:lnTo>
                <a:lnTo>
                  <a:pt x="35900" y="70653"/>
                </a:lnTo>
                <a:lnTo>
                  <a:pt x="36021" y="70472"/>
                </a:lnTo>
                <a:lnTo>
                  <a:pt x="36141" y="70231"/>
                </a:lnTo>
                <a:lnTo>
                  <a:pt x="36202" y="70050"/>
                </a:lnTo>
                <a:lnTo>
                  <a:pt x="36202" y="69809"/>
                </a:lnTo>
                <a:lnTo>
                  <a:pt x="36202" y="69567"/>
                </a:lnTo>
                <a:lnTo>
                  <a:pt x="36141" y="69386"/>
                </a:lnTo>
                <a:lnTo>
                  <a:pt x="36021" y="69145"/>
                </a:lnTo>
                <a:lnTo>
                  <a:pt x="35900" y="68964"/>
                </a:lnTo>
                <a:lnTo>
                  <a:pt x="35719" y="68843"/>
                </a:lnTo>
                <a:lnTo>
                  <a:pt x="35478" y="68723"/>
                </a:lnTo>
                <a:lnTo>
                  <a:pt x="35297" y="68662"/>
                </a:lnTo>
                <a:close/>
                <a:moveTo>
                  <a:pt x="40606" y="68662"/>
                </a:moveTo>
                <a:lnTo>
                  <a:pt x="40425" y="68723"/>
                </a:lnTo>
                <a:lnTo>
                  <a:pt x="40184" y="68843"/>
                </a:lnTo>
                <a:lnTo>
                  <a:pt x="40003" y="68964"/>
                </a:lnTo>
                <a:lnTo>
                  <a:pt x="39882" y="69145"/>
                </a:lnTo>
                <a:lnTo>
                  <a:pt x="39762" y="69386"/>
                </a:lnTo>
                <a:lnTo>
                  <a:pt x="39701" y="69567"/>
                </a:lnTo>
                <a:lnTo>
                  <a:pt x="39701" y="69809"/>
                </a:lnTo>
                <a:lnTo>
                  <a:pt x="39701" y="70050"/>
                </a:lnTo>
                <a:lnTo>
                  <a:pt x="39762" y="70231"/>
                </a:lnTo>
                <a:lnTo>
                  <a:pt x="39882" y="70472"/>
                </a:lnTo>
                <a:lnTo>
                  <a:pt x="40003" y="70653"/>
                </a:lnTo>
                <a:lnTo>
                  <a:pt x="40184" y="70774"/>
                </a:lnTo>
                <a:lnTo>
                  <a:pt x="40425" y="70895"/>
                </a:lnTo>
                <a:lnTo>
                  <a:pt x="40606" y="70955"/>
                </a:lnTo>
                <a:lnTo>
                  <a:pt x="41089" y="70955"/>
                </a:lnTo>
                <a:lnTo>
                  <a:pt x="41270" y="70895"/>
                </a:lnTo>
                <a:lnTo>
                  <a:pt x="41511" y="70774"/>
                </a:lnTo>
                <a:lnTo>
                  <a:pt x="41692" y="70653"/>
                </a:lnTo>
                <a:lnTo>
                  <a:pt x="41813" y="70472"/>
                </a:lnTo>
                <a:lnTo>
                  <a:pt x="41934" y="70231"/>
                </a:lnTo>
                <a:lnTo>
                  <a:pt x="41994" y="70050"/>
                </a:lnTo>
                <a:lnTo>
                  <a:pt x="41994" y="69809"/>
                </a:lnTo>
                <a:lnTo>
                  <a:pt x="41994" y="69567"/>
                </a:lnTo>
                <a:lnTo>
                  <a:pt x="41934" y="69386"/>
                </a:lnTo>
                <a:lnTo>
                  <a:pt x="41813" y="69145"/>
                </a:lnTo>
                <a:lnTo>
                  <a:pt x="41692" y="68964"/>
                </a:lnTo>
                <a:lnTo>
                  <a:pt x="41511" y="68843"/>
                </a:lnTo>
                <a:lnTo>
                  <a:pt x="41270" y="68723"/>
                </a:lnTo>
                <a:lnTo>
                  <a:pt x="41089" y="68662"/>
                </a:lnTo>
                <a:close/>
                <a:moveTo>
                  <a:pt x="46399" y="68662"/>
                </a:moveTo>
                <a:lnTo>
                  <a:pt x="46218" y="68723"/>
                </a:lnTo>
                <a:lnTo>
                  <a:pt x="45976" y="68843"/>
                </a:lnTo>
                <a:lnTo>
                  <a:pt x="45795" y="68964"/>
                </a:lnTo>
                <a:lnTo>
                  <a:pt x="45674" y="69145"/>
                </a:lnTo>
                <a:lnTo>
                  <a:pt x="45554" y="69386"/>
                </a:lnTo>
                <a:lnTo>
                  <a:pt x="45493" y="69567"/>
                </a:lnTo>
                <a:lnTo>
                  <a:pt x="45493" y="69809"/>
                </a:lnTo>
                <a:lnTo>
                  <a:pt x="45493" y="70050"/>
                </a:lnTo>
                <a:lnTo>
                  <a:pt x="45554" y="70231"/>
                </a:lnTo>
                <a:lnTo>
                  <a:pt x="45674" y="70472"/>
                </a:lnTo>
                <a:lnTo>
                  <a:pt x="45795" y="70653"/>
                </a:lnTo>
                <a:lnTo>
                  <a:pt x="45976" y="70774"/>
                </a:lnTo>
                <a:lnTo>
                  <a:pt x="46218" y="70895"/>
                </a:lnTo>
                <a:lnTo>
                  <a:pt x="46399" y="70955"/>
                </a:lnTo>
                <a:lnTo>
                  <a:pt x="46881" y="70955"/>
                </a:lnTo>
                <a:lnTo>
                  <a:pt x="47062" y="70895"/>
                </a:lnTo>
                <a:lnTo>
                  <a:pt x="47304" y="70774"/>
                </a:lnTo>
                <a:lnTo>
                  <a:pt x="47485" y="70653"/>
                </a:lnTo>
                <a:lnTo>
                  <a:pt x="47605" y="70472"/>
                </a:lnTo>
                <a:lnTo>
                  <a:pt x="47726" y="70231"/>
                </a:lnTo>
                <a:lnTo>
                  <a:pt x="47786" y="70050"/>
                </a:lnTo>
                <a:lnTo>
                  <a:pt x="47786" y="69809"/>
                </a:lnTo>
                <a:lnTo>
                  <a:pt x="47786" y="69567"/>
                </a:lnTo>
                <a:lnTo>
                  <a:pt x="47726" y="69386"/>
                </a:lnTo>
                <a:lnTo>
                  <a:pt x="47605" y="69145"/>
                </a:lnTo>
                <a:lnTo>
                  <a:pt x="47485" y="68964"/>
                </a:lnTo>
                <a:lnTo>
                  <a:pt x="47304" y="68843"/>
                </a:lnTo>
                <a:lnTo>
                  <a:pt x="47062" y="68723"/>
                </a:lnTo>
                <a:lnTo>
                  <a:pt x="46881" y="68662"/>
                </a:lnTo>
                <a:close/>
                <a:moveTo>
                  <a:pt x="52191" y="68662"/>
                </a:moveTo>
                <a:lnTo>
                  <a:pt x="52010" y="68723"/>
                </a:lnTo>
                <a:lnTo>
                  <a:pt x="51768" y="68843"/>
                </a:lnTo>
                <a:lnTo>
                  <a:pt x="51587" y="68964"/>
                </a:lnTo>
                <a:lnTo>
                  <a:pt x="51467" y="69145"/>
                </a:lnTo>
                <a:lnTo>
                  <a:pt x="51346" y="69386"/>
                </a:lnTo>
                <a:lnTo>
                  <a:pt x="51286" y="69567"/>
                </a:lnTo>
                <a:lnTo>
                  <a:pt x="51286" y="69809"/>
                </a:lnTo>
                <a:lnTo>
                  <a:pt x="51286" y="70050"/>
                </a:lnTo>
                <a:lnTo>
                  <a:pt x="51346" y="70231"/>
                </a:lnTo>
                <a:lnTo>
                  <a:pt x="51467" y="70472"/>
                </a:lnTo>
                <a:lnTo>
                  <a:pt x="51587" y="70653"/>
                </a:lnTo>
                <a:lnTo>
                  <a:pt x="51768" y="70774"/>
                </a:lnTo>
                <a:lnTo>
                  <a:pt x="52010" y="70895"/>
                </a:lnTo>
                <a:lnTo>
                  <a:pt x="52191" y="70955"/>
                </a:lnTo>
                <a:lnTo>
                  <a:pt x="52673" y="70955"/>
                </a:lnTo>
                <a:lnTo>
                  <a:pt x="52854" y="70895"/>
                </a:lnTo>
                <a:lnTo>
                  <a:pt x="53096" y="70774"/>
                </a:lnTo>
                <a:lnTo>
                  <a:pt x="53277" y="70653"/>
                </a:lnTo>
                <a:lnTo>
                  <a:pt x="53397" y="70472"/>
                </a:lnTo>
                <a:lnTo>
                  <a:pt x="53518" y="70231"/>
                </a:lnTo>
                <a:lnTo>
                  <a:pt x="53578" y="70050"/>
                </a:lnTo>
                <a:lnTo>
                  <a:pt x="53578" y="69809"/>
                </a:lnTo>
                <a:lnTo>
                  <a:pt x="53578" y="69567"/>
                </a:lnTo>
                <a:lnTo>
                  <a:pt x="53518" y="69386"/>
                </a:lnTo>
                <a:lnTo>
                  <a:pt x="53397" y="69145"/>
                </a:lnTo>
                <a:lnTo>
                  <a:pt x="53277" y="68964"/>
                </a:lnTo>
                <a:lnTo>
                  <a:pt x="53096" y="68843"/>
                </a:lnTo>
                <a:lnTo>
                  <a:pt x="52854" y="68723"/>
                </a:lnTo>
                <a:lnTo>
                  <a:pt x="52673" y="68662"/>
                </a:lnTo>
                <a:close/>
                <a:moveTo>
                  <a:pt x="20575" y="71558"/>
                </a:moveTo>
                <a:lnTo>
                  <a:pt x="20273" y="71619"/>
                </a:lnTo>
                <a:lnTo>
                  <a:pt x="21661" y="72282"/>
                </a:lnTo>
                <a:lnTo>
                  <a:pt x="21540" y="72041"/>
                </a:lnTo>
                <a:lnTo>
                  <a:pt x="21359" y="71860"/>
                </a:lnTo>
                <a:lnTo>
                  <a:pt x="21118" y="71679"/>
                </a:lnTo>
                <a:lnTo>
                  <a:pt x="20876" y="71558"/>
                </a:lnTo>
                <a:close/>
                <a:moveTo>
                  <a:pt x="55027" y="71558"/>
                </a:moveTo>
                <a:lnTo>
                  <a:pt x="54785" y="71679"/>
                </a:lnTo>
                <a:lnTo>
                  <a:pt x="54544" y="71860"/>
                </a:lnTo>
                <a:lnTo>
                  <a:pt x="54363" y="72041"/>
                </a:lnTo>
                <a:lnTo>
                  <a:pt x="54242" y="72282"/>
                </a:lnTo>
                <a:lnTo>
                  <a:pt x="55630" y="71619"/>
                </a:lnTo>
                <a:lnTo>
                  <a:pt x="55328" y="71558"/>
                </a:lnTo>
                <a:close/>
                <a:moveTo>
                  <a:pt x="26065" y="71558"/>
                </a:moveTo>
                <a:lnTo>
                  <a:pt x="25824" y="71679"/>
                </a:lnTo>
                <a:lnTo>
                  <a:pt x="25583" y="71860"/>
                </a:lnTo>
                <a:lnTo>
                  <a:pt x="25402" y="72041"/>
                </a:lnTo>
                <a:lnTo>
                  <a:pt x="25281" y="72343"/>
                </a:lnTo>
                <a:lnTo>
                  <a:pt x="25221" y="72705"/>
                </a:lnTo>
                <a:lnTo>
                  <a:pt x="25221" y="72946"/>
                </a:lnTo>
                <a:lnTo>
                  <a:pt x="25281" y="73127"/>
                </a:lnTo>
                <a:lnTo>
                  <a:pt x="25402" y="73368"/>
                </a:lnTo>
                <a:lnTo>
                  <a:pt x="25522" y="73549"/>
                </a:lnTo>
                <a:lnTo>
                  <a:pt x="25703" y="73670"/>
                </a:lnTo>
                <a:lnTo>
                  <a:pt x="25945" y="73791"/>
                </a:lnTo>
                <a:lnTo>
                  <a:pt x="26126" y="73851"/>
                </a:lnTo>
                <a:lnTo>
                  <a:pt x="26608" y="73851"/>
                </a:lnTo>
                <a:lnTo>
                  <a:pt x="26789" y="73791"/>
                </a:lnTo>
                <a:lnTo>
                  <a:pt x="27031" y="73670"/>
                </a:lnTo>
                <a:lnTo>
                  <a:pt x="27212" y="73549"/>
                </a:lnTo>
                <a:lnTo>
                  <a:pt x="27332" y="73368"/>
                </a:lnTo>
                <a:lnTo>
                  <a:pt x="27453" y="73127"/>
                </a:lnTo>
                <a:lnTo>
                  <a:pt x="27513" y="72946"/>
                </a:lnTo>
                <a:lnTo>
                  <a:pt x="27513" y="72705"/>
                </a:lnTo>
                <a:lnTo>
                  <a:pt x="27453" y="72343"/>
                </a:lnTo>
                <a:lnTo>
                  <a:pt x="27332" y="72041"/>
                </a:lnTo>
                <a:lnTo>
                  <a:pt x="27151" y="71860"/>
                </a:lnTo>
                <a:lnTo>
                  <a:pt x="26910" y="71679"/>
                </a:lnTo>
                <a:lnTo>
                  <a:pt x="26669" y="71558"/>
                </a:lnTo>
                <a:close/>
                <a:moveTo>
                  <a:pt x="31858" y="71558"/>
                </a:moveTo>
                <a:lnTo>
                  <a:pt x="31616" y="71679"/>
                </a:lnTo>
                <a:lnTo>
                  <a:pt x="31375" y="71860"/>
                </a:lnTo>
                <a:lnTo>
                  <a:pt x="31194" y="72041"/>
                </a:lnTo>
                <a:lnTo>
                  <a:pt x="31073" y="72343"/>
                </a:lnTo>
                <a:lnTo>
                  <a:pt x="31013" y="72705"/>
                </a:lnTo>
                <a:lnTo>
                  <a:pt x="31013" y="72946"/>
                </a:lnTo>
                <a:lnTo>
                  <a:pt x="31073" y="73127"/>
                </a:lnTo>
                <a:lnTo>
                  <a:pt x="31194" y="73368"/>
                </a:lnTo>
                <a:lnTo>
                  <a:pt x="31315" y="73549"/>
                </a:lnTo>
                <a:lnTo>
                  <a:pt x="31496" y="73670"/>
                </a:lnTo>
                <a:lnTo>
                  <a:pt x="31737" y="73791"/>
                </a:lnTo>
                <a:lnTo>
                  <a:pt x="31918" y="73851"/>
                </a:lnTo>
                <a:lnTo>
                  <a:pt x="32401" y="73851"/>
                </a:lnTo>
                <a:lnTo>
                  <a:pt x="32582" y="73791"/>
                </a:lnTo>
                <a:lnTo>
                  <a:pt x="32823" y="73670"/>
                </a:lnTo>
                <a:lnTo>
                  <a:pt x="33004" y="73549"/>
                </a:lnTo>
                <a:lnTo>
                  <a:pt x="33125" y="73368"/>
                </a:lnTo>
                <a:lnTo>
                  <a:pt x="33245" y="73127"/>
                </a:lnTo>
                <a:lnTo>
                  <a:pt x="33306" y="72946"/>
                </a:lnTo>
                <a:lnTo>
                  <a:pt x="33306" y="72705"/>
                </a:lnTo>
                <a:lnTo>
                  <a:pt x="33245" y="72343"/>
                </a:lnTo>
                <a:lnTo>
                  <a:pt x="33125" y="72041"/>
                </a:lnTo>
                <a:lnTo>
                  <a:pt x="32944" y="71860"/>
                </a:lnTo>
                <a:lnTo>
                  <a:pt x="32702" y="71679"/>
                </a:lnTo>
                <a:lnTo>
                  <a:pt x="32461" y="71558"/>
                </a:lnTo>
                <a:close/>
                <a:moveTo>
                  <a:pt x="37650" y="71558"/>
                </a:moveTo>
                <a:lnTo>
                  <a:pt x="37408" y="71679"/>
                </a:lnTo>
                <a:lnTo>
                  <a:pt x="37167" y="71860"/>
                </a:lnTo>
                <a:lnTo>
                  <a:pt x="36986" y="72041"/>
                </a:lnTo>
                <a:lnTo>
                  <a:pt x="36865" y="72343"/>
                </a:lnTo>
                <a:lnTo>
                  <a:pt x="36805" y="72705"/>
                </a:lnTo>
                <a:lnTo>
                  <a:pt x="36805" y="72946"/>
                </a:lnTo>
                <a:lnTo>
                  <a:pt x="36865" y="73127"/>
                </a:lnTo>
                <a:lnTo>
                  <a:pt x="36986" y="73368"/>
                </a:lnTo>
                <a:lnTo>
                  <a:pt x="37107" y="73549"/>
                </a:lnTo>
                <a:lnTo>
                  <a:pt x="37288" y="73670"/>
                </a:lnTo>
                <a:lnTo>
                  <a:pt x="37529" y="73791"/>
                </a:lnTo>
                <a:lnTo>
                  <a:pt x="37710" y="73851"/>
                </a:lnTo>
                <a:lnTo>
                  <a:pt x="38193" y="73851"/>
                </a:lnTo>
                <a:lnTo>
                  <a:pt x="38374" y="73791"/>
                </a:lnTo>
                <a:lnTo>
                  <a:pt x="38615" y="73670"/>
                </a:lnTo>
                <a:lnTo>
                  <a:pt x="38796" y="73549"/>
                </a:lnTo>
                <a:lnTo>
                  <a:pt x="38917" y="73368"/>
                </a:lnTo>
                <a:lnTo>
                  <a:pt x="39038" y="73127"/>
                </a:lnTo>
                <a:lnTo>
                  <a:pt x="39098" y="72946"/>
                </a:lnTo>
                <a:lnTo>
                  <a:pt x="39098" y="72705"/>
                </a:lnTo>
                <a:lnTo>
                  <a:pt x="39038" y="72343"/>
                </a:lnTo>
                <a:lnTo>
                  <a:pt x="38917" y="72041"/>
                </a:lnTo>
                <a:lnTo>
                  <a:pt x="38736" y="71860"/>
                </a:lnTo>
                <a:lnTo>
                  <a:pt x="38495" y="71679"/>
                </a:lnTo>
                <a:lnTo>
                  <a:pt x="38253" y="71558"/>
                </a:lnTo>
                <a:close/>
                <a:moveTo>
                  <a:pt x="43442" y="71558"/>
                </a:moveTo>
                <a:lnTo>
                  <a:pt x="43201" y="71679"/>
                </a:lnTo>
                <a:lnTo>
                  <a:pt x="42959" y="71860"/>
                </a:lnTo>
                <a:lnTo>
                  <a:pt x="42778" y="72041"/>
                </a:lnTo>
                <a:lnTo>
                  <a:pt x="42658" y="72343"/>
                </a:lnTo>
                <a:lnTo>
                  <a:pt x="42597" y="72705"/>
                </a:lnTo>
                <a:lnTo>
                  <a:pt x="42597" y="72946"/>
                </a:lnTo>
                <a:lnTo>
                  <a:pt x="42658" y="73127"/>
                </a:lnTo>
                <a:lnTo>
                  <a:pt x="42778" y="73368"/>
                </a:lnTo>
                <a:lnTo>
                  <a:pt x="42899" y="73549"/>
                </a:lnTo>
                <a:lnTo>
                  <a:pt x="43080" y="73670"/>
                </a:lnTo>
                <a:lnTo>
                  <a:pt x="43321" y="73791"/>
                </a:lnTo>
                <a:lnTo>
                  <a:pt x="43502" y="73851"/>
                </a:lnTo>
                <a:lnTo>
                  <a:pt x="43985" y="73851"/>
                </a:lnTo>
                <a:lnTo>
                  <a:pt x="44166" y="73791"/>
                </a:lnTo>
                <a:lnTo>
                  <a:pt x="44407" y="73670"/>
                </a:lnTo>
                <a:lnTo>
                  <a:pt x="44588" y="73549"/>
                </a:lnTo>
                <a:lnTo>
                  <a:pt x="44709" y="73368"/>
                </a:lnTo>
                <a:lnTo>
                  <a:pt x="44830" y="73127"/>
                </a:lnTo>
                <a:lnTo>
                  <a:pt x="44890" y="72946"/>
                </a:lnTo>
                <a:lnTo>
                  <a:pt x="44890" y="72705"/>
                </a:lnTo>
                <a:lnTo>
                  <a:pt x="44830" y="72343"/>
                </a:lnTo>
                <a:lnTo>
                  <a:pt x="44709" y="72041"/>
                </a:lnTo>
                <a:lnTo>
                  <a:pt x="44528" y="71860"/>
                </a:lnTo>
                <a:lnTo>
                  <a:pt x="44287" y="71679"/>
                </a:lnTo>
                <a:lnTo>
                  <a:pt x="44045" y="71558"/>
                </a:lnTo>
                <a:close/>
                <a:moveTo>
                  <a:pt x="49234" y="71558"/>
                </a:moveTo>
                <a:lnTo>
                  <a:pt x="48993" y="71679"/>
                </a:lnTo>
                <a:lnTo>
                  <a:pt x="48752" y="71860"/>
                </a:lnTo>
                <a:lnTo>
                  <a:pt x="48571" y="72041"/>
                </a:lnTo>
                <a:lnTo>
                  <a:pt x="48450" y="72343"/>
                </a:lnTo>
                <a:lnTo>
                  <a:pt x="48390" y="72705"/>
                </a:lnTo>
                <a:lnTo>
                  <a:pt x="48390" y="72946"/>
                </a:lnTo>
                <a:lnTo>
                  <a:pt x="48450" y="73127"/>
                </a:lnTo>
                <a:lnTo>
                  <a:pt x="48571" y="73368"/>
                </a:lnTo>
                <a:lnTo>
                  <a:pt x="48691" y="73549"/>
                </a:lnTo>
                <a:lnTo>
                  <a:pt x="48872" y="73670"/>
                </a:lnTo>
                <a:lnTo>
                  <a:pt x="49114" y="73791"/>
                </a:lnTo>
                <a:lnTo>
                  <a:pt x="49295" y="73851"/>
                </a:lnTo>
                <a:lnTo>
                  <a:pt x="49777" y="73851"/>
                </a:lnTo>
                <a:lnTo>
                  <a:pt x="49958" y="73791"/>
                </a:lnTo>
                <a:lnTo>
                  <a:pt x="50200" y="73670"/>
                </a:lnTo>
                <a:lnTo>
                  <a:pt x="50381" y="73549"/>
                </a:lnTo>
                <a:lnTo>
                  <a:pt x="50501" y="73368"/>
                </a:lnTo>
                <a:lnTo>
                  <a:pt x="50622" y="73127"/>
                </a:lnTo>
                <a:lnTo>
                  <a:pt x="50682" y="72946"/>
                </a:lnTo>
                <a:lnTo>
                  <a:pt x="50682" y="72705"/>
                </a:lnTo>
                <a:lnTo>
                  <a:pt x="50622" y="72343"/>
                </a:lnTo>
                <a:lnTo>
                  <a:pt x="50501" y="72041"/>
                </a:lnTo>
                <a:lnTo>
                  <a:pt x="50320" y="71860"/>
                </a:lnTo>
                <a:lnTo>
                  <a:pt x="50079" y="71679"/>
                </a:lnTo>
                <a:lnTo>
                  <a:pt x="49838" y="71558"/>
                </a:lnTo>
                <a:close/>
                <a:moveTo>
                  <a:pt x="29022" y="74454"/>
                </a:moveTo>
                <a:lnTo>
                  <a:pt x="28841" y="74515"/>
                </a:lnTo>
                <a:lnTo>
                  <a:pt x="28660" y="74635"/>
                </a:lnTo>
                <a:lnTo>
                  <a:pt x="28479" y="74756"/>
                </a:lnTo>
                <a:lnTo>
                  <a:pt x="30349" y="75178"/>
                </a:lnTo>
                <a:lnTo>
                  <a:pt x="30349" y="75178"/>
                </a:lnTo>
                <a:lnTo>
                  <a:pt x="30168" y="74877"/>
                </a:lnTo>
                <a:lnTo>
                  <a:pt x="29927" y="74635"/>
                </a:lnTo>
                <a:lnTo>
                  <a:pt x="29625" y="74515"/>
                </a:lnTo>
                <a:lnTo>
                  <a:pt x="29263" y="74454"/>
                </a:lnTo>
                <a:close/>
                <a:moveTo>
                  <a:pt x="46640" y="74454"/>
                </a:moveTo>
                <a:lnTo>
                  <a:pt x="46278" y="74515"/>
                </a:lnTo>
                <a:lnTo>
                  <a:pt x="45976" y="74635"/>
                </a:lnTo>
                <a:lnTo>
                  <a:pt x="45735" y="74877"/>
                </a:lnTo>
                <a:lnTo>
                  <a:pt x="45554" y="75178"/>
                </a:lnTo>
                <a:lnTo>
                  <a:pt x="45554" y="75178"/>
                </a:lnTo>
                <a:lnTo>
                  <a:pt x="47424" y="74756"/>
                </a:lnTo>
                <a:lnTo>
                  <a:pt x="47243" y="74635"/>
                </a:lnTo>
                <a:lnTo>
                  <a:pt x="47062" y="74515"/>
                </a:lnTo>
                <a:lnTo>
                  <a:pt x="46881" y="74454"/>
                </a:lnTo>
                <a:close/>
                <a:moveTo>
                  <a:pt x="34814" y="74454"/>
                </a:moveTo>
                <a:lnTo>
                  <a:pt x="34633" y="74515"/>
                </a:lnTo>
                <a:lnTo>
                  <a:pt x="34392" y="74635"/>
                </a:lnTo>
                <a:lnTo>
                  <a:pt x="34211" y="74756"/>
                </a:lnTo>
                <a:lnTo>
                  <a:pt x="34090" y="74937"/>
                </a:lnTo>
                <a:lnTo>
                  <a:pt x="33969" y="75178"/>
                </a:lnTo>
                <a:lnTo>
                  <a:pt x="33909" y="75359"/>
                </a:lnTo>
                <a:lnTo>
                  <a:pt x="33909" y="75601"/>
                </a:lnTo>
                <a:lnTo>
                  <a:pt x="33909" y="75721"/>
                </a:lnTo>
                <a:lnTo>
                  <a:pt x="36141" y="75903"/>
                </a:lnTo>
                <a:lnTo>
                  <a:pt x="36202" y="75601"/>
                </a:lnTo>
                <a:lnTo>
                  <a:pt x="36202" y="75359"/>
                </a:lnTo>
                <a:lnTo>
                  <a:pt x="36141" y="75178"/>
                </a:lnTo>
                <a:lnTo>
                  <a:pt x="36021" y="74937"/>
                </a:lnTo>
                <a:lnTo>
                  <a:pt x="35900" y="74756"/>
                </a:lnTo>
                <a:lnTo>
                  <a:pt x="35719" y="74635"/>
                </a:lnTo>
                <a:lnTo>
                  <a:pt x="35478" y="74515"/>
                </a:lnTo>
                <a:lnTo>
                  <a:pt x="35297" y="74454"/>
                </a:lnTo>
                <a:close/>
                <a:moveTo>
                  <a:pt x="40606" y="74454"/>
                </a:moveTo>
                <a:lnTo>
                  <a:pt x="40425" y="74515"/>
                </a:lnTo>
                <a:lnTo>
                  <a:pt x="40184" y="74635"/>
                </a:lnTo>
                <a:lnTo>
                  <a:pt x="40003" y="74756"/>
                </a:lnTo>
                <a:lnTo>
                  <a:pt x="39882" y="74937"/>
                </a:lnTo>
                <a:lnTo>
                  <a:pt x="39762" y="75178"/>
                </a:lnTo>
                <a:lnTo>
                  <a:pt x="39701" y="75359"/>
                </a:lnTo>
                <a:lnTo>
                  <a:pt x="39701" y="75601"/>
                </a:lnTo>
                <a:lnTo>
                  <a:pt x="39762" y="75903"/>
                </a:lnTo>
                <a:lnTo>
                  <a:pt x="41994" y="75721"/>
                </a:lnTo>
                <a:lnTo>
                  <a:pt x="41994" y="75601"/>
                </a:lnTo>
                <a:lnTo>
                  <a:pt x="41994" y="75359"/>
                </a:lnTo>
                <a:lnTo>
                  <a:pt x="41934" y="75178"/>
                </a:lnTo>
                <a:lnTo>
                  <a:pt x="41813" y="74937"/>
                </a:lnTo>
                <a:lnTo>
                  <a:pt x="41692" y="74756"/>
                </a:lnTo>
                <a:lnTo>
                  <a:pt x="41511" y="74635"/>
                </a:lnTo>
                <a:lnTo>
                  <a:pt x="41270" y="74515"/>
                </a:lnTo>
                <a:lnTo>
                  <a:pt x="41089" y="7445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96172" y="1378560"/>
            <a:ext cx="1424722" cy="1424722"/>
          </a:xfrm>
          <a:custGeom>
            <a:avLst/>
            <a:gdLst/>
            <a:ahLst/>
            <a:cxnLst/>
            <a:rect l="l" t="t" r="r" b="b"/>
            <a:pathLst>
              <a:path w="73610" h="73610" extrusionOk="0">
                <a:moveTo>
                  <a:pt x="43502" y="603"/>
                </a:moveTo>
                <a:lnTo>
                  <a:pt x="64801" y="12851"/>
                </a:lnTo>
                <a:lnTo>
                  <a:pt x="63775" y="11705"/>
                </a:lnTo>
                <a:lnTo>
                  <a:pt x="62689" y="10619"/>
                </a:lnTo>
                <a:lnTo>
                  <a:pt x="61542" y="9533"/>
                </a:lnTo>
                <a:lnTo>
                  <a:pt x="60396" y="8507"/>
                </a:lnTo>
                <a:lnTo>
                  <a:pt x="59189" y="7542"/>
                </a:lnTo>
                <a:lnTo>
                  <a:pt x="57922" y="6637"/>
                </a:lnTo>
                <a:lnTo>
                  <a:pt x="56655" y="5792"/>
                </a:lnTo>
                <a:lnTo>
                  <a:pt x="55328" y="4948"/>
                </a:lnTo>
                <a:lnTo>
                  <a:pt x="53940" y="4223"/>
                </a:lnTo>
                <a:lnTo>
                  <a:pt x="52552" y="3499"/>
                </a:lnTo>
                <a:lnTo>
                  <a:pt x="51104" y="2896"/>
                </a:lnTo>
                <a:lnTo>
                  <a:pt x="49656" y="2293"/>
                </a:lnTo>
                <a:lnTo>
                  <a:pt x="48148" y="1750"/>
                </a:lnTo>
                <a:lnTo>
                  <a:pt x="46640" y="1327"/>
                </a:lnTo>
                <a:lnTo>
                  <a:pt x="45131" y="905"/>
                </a:lnTo>
                <a:lnTo>
                  <a:pt x="43502" y="603"/>
                </a:lnTo>
                <a:close/>
                <a:moveTo>
                  <a:pt x="36805" y="0"/>
                </a:moveTo>
                <a:lnTo>
                  <a:pt x="34693" y="60"/>
                </a:lnTo>
                <a:lnTo>
                  <a:pt x="32642" y="241"/>
                </a:lnTo>
                <a:lnTo>
                  <a:pt x="70593" y="22143"/>
                </a:lnTo>
                <a:lnTo>
                  <a:pt x="70593" y="22143"/>
                </a:lnTo>
                <a:lnTo>
                  <a:pt x="69688" y="20212"/>
                </a:lnTo>
                <a:lnTo>
                  <a:pt x="68662" y="18342"/>
                </a:lnTo>
                <a:lnTo>
                  <a:pt x="36865" y="0"/>
                </a:lnTo>
                <a:close/>
                <a:moveTo>
                  <a:pt x="28358" y="965"/>
                </a:moveTo>
                <a:lnTo>
                  <a:pt x="26789" y="1388"/>
                </a:lnTo>
                <a:lnTo>
                  <a:pt x="25220" y="1870"/>
                </a:lnTo>
                <a:lnTo>
                  <a:pt x="72886" y="29383"/>
                </a:lnTo>
                <a:lnTo>
                  <a:pt x="72524" y="27754"/>
                </a:lnTo>
                <a:lnTo>
                  <a:pt x="72101" y="26186"/>
                </a:lnTo>
                <a:lnTo>
                  <a:pt x="28358" y="965"/>
                </a:lnTo>
                <a:close/>
                <a:moveTo>
                  <a:pt x="21842" y="3137"/>
                </a:moveTo>
                <a:lnTo>
                  <a:pt x="20574" y="3741"/>
                </a:lnTo>
                <a:lnTo>
                  <a:pt x="19368" y="4344"/>
                </a:lnTo>
                <a:lnTo>
                  <a:pt x="73610" y="35719"/>
                </a:lnTo>
                <a:lnTo>
                  <a:pt x="73549" y="34271"/>
                </a:lnTo>
                <a:lnTo>
                  <a:pt x="73429" y="32883"/>
                </a:lnTo>
                <a:lnTo>
                  <a:pt x="21842" y="3137"/>
                </a:lnTo>
                <a:close/>
                <a:moveTo>
                  <a:pt x="16592" y="6034"/>
                </a:moveTo>
                <a:lnTo>
                  <a:pt x="15567" y="6758"/>
                </a:lnTo>
                <a:lnTo>
                  <a:pt x="14541" y="7482"/>
                </a:lnTo>
                <a:lnTo>
                  <a:pt x="73308" y="41451"/>
                </a:lnTo>
                <a:lnTo>
                  <a:pt x="73489" y="40184"/>
                </a:lnTo>
                <a:lnTo>
                  <a:pt x="73549" y="38916"/>
                </a:lnTo>
                <a:lnTo>
                  <a:pt x="16592" y="6034"/>
                </a:lnTo>
                <a:close/>
                <a:moveTo>
                  <a:pt x="12188" y="9412"/>
                </a:moveTo>
                <a:lnTo>
                  <a:pt x="11343" y="10197"/>
                </a:lnTo>
                <a:lnTo>
                  <a:pt x="10438" y="11041"/>
                </a:lnTo>
                <a:lnTo>
                  <a:pt x="72282" y="46760"/>
                </a:lnTo>
                <a:lnTo>
                  <a:pt x="72584" y="45553"/>
                </a:lnTo>
                <a:lnTo>
                  <a:pt x="72825" y="44407"/>
                </a:lnTo>
                <a:lnTo>
                  <a:pt x="12188" y="9412"/>
                </a:lnTo>
                <a:close/>
                <a:moveTo>
                  <a:pt x="8568" y="13214"/>
                </a:moveTo>
                <a:lnTo>
                  <a:pt x="7783" y="14119"/>
                </a:lnTo>
                <a:lnTo>
                  <a:pt x="7120" y="15024"/>
                </a:lnTo>
                <a:lnTo>
                  <a:pt x="70532" y="51647"/>
                </a:lnTo>
                <a:lnTo>
                  <a:pt x="70955" y="50561"/>
                </a:lnTo>
                <a:lnTo>
                  <a:pt x="71377" y="49475"/>
                </a:lnTo>
                <a:lnTo>
                  <a:pt x="8568" y="13214"/>
                </a:lnTo>
                <a:close/>
                <a:moveTo>
                  <a:pt x="5551" y="17377"/>
                </a:moveTo>
                <a:lnTo>
                  <a:pt x="4948" y="18342"/>
                </a:lnTo>
                <a:lnTo>
                  <a:pt x="4344" y="19368"/>
                </a:lnTo>
                <a:lnTo>
                  <a:pt x="68119" y="56172"/>
                </a:lnTo>
                <a:lnTo>
                  <a:pt x="68722" y="55207"/>
                </a:lnTo>
                <a:lnTo>
                  <a:pt x="69265" y="54181"/>
                </a:lnTo>
                <a:lnTo>
                  <a:pt x="5551" y="17377"/>
                </a:lnTo>
                <a:close/>
                <a:moveTo>
                  <a:pt x="3137" y="21902"/>
                </a:moveTo>
                <a:lnTo>
                  <a:pt x="2655" y="22988"/>
                </a:lnTo>
                <a:lnTo>
                  <a:pt x="2232" y="24074"/>
                </a:lnTo>
                <a:lnTo>
                  <a:pt x="65102" y="60336"/>
                </a:lnTo>
                <a:lnTo>
                  <a:pt x="65826" y="59431"/>
                </a:lnTo>
                <a:lnTo>
                  <a:pt x="66550" y="58526"/>
                </a:lnTo>
                <a:lnTo>
                  <a:pt x="3137" y="21902"/>
                </a:lnTo>
                <a:close/>
                <a:moveTo>
                  <a:pt x="1388" y="26789"/>
                </a:moveTo>
                <a:lnTo>
                  <a:pt x="1026" y="27935"/>
                </a:lnTo>
                <a:lnTo>
                  <a:pt x="784" y="29142"/>
                </a:lnTo>
                <a:lnTo>
                  <a:pt x="61422" y="64137"/>
                </a:lnTo>
                <a:lnTo>
                  <a:pt x="62327" y="63352"/>
                </a:lnTo>
                <a:lnTo>
                  <a:pt x="63172" y="62447"/>
                </a:lnTo>
                <a:lnTo>
                  <a:pt x="1388" y="26789"/>
                </a:lnTo>
                <a:close/>
                <a:moveTo>
                  <a:pt x="302" y="32038"/>
                </a:moveTo>
                <a:lnTo>
                  <a:pt x="121" y="33366"/>
                </a:lnTo>
                <a:lnTo>
                  <a:pt x="60" y="34633"/>
                </a:lnTo>
                <a:lnTo>
                  <a:pt x="57078" y="67516"/>
                </a:lnTo>
                <a:lnTo>
                  <a:pt x="58103" y="66792"/>
                </a:lnTo>
                <a:lnTo>
                  <a:pt x="59189" y="66068"/>
                </a:lnTo>
                <a:lnTo>
                  <a:pt x="302" y="32038"/>
                </a:lnTo>
                <a:close/>
                <a:moveTo>
                  <a:pt x="0" y="37830"/>
                </a:moveTo>
                <a:lnTo>
                  <a:pt x="60" y="39218"/>
                </a:lnTo>
                <a:lnTo>
                  <a:pt x="181" y="40606"/>
                </a:lnTo>
                <a:lnTo>
                  <a:pt x="51828" y="70412"/>
                </a:lnTo>
                <a:lnTo>
                  <a:pt x="53095" y="69808"/>
                </a:lnTo>
                <a:lnTo>
                  <a:pt x="54362" y="69205"/>
                </a:lnTo>
                <a:lnTo>
                  <a:pt x="0" y="37830"/>
                </a:lnTo>
                <a:close/>
                <a:moveTo>
                  <a:pt x="724" y="44166"/>
                </a:moveTo>
                <a:lnTo>
                  <a:pt x="1086" y="45734"/>
                </a:lnTo>
                <a:lnTo>
                  <a:pt x="1508" y="47303"/>
                </a:lnTo>
                <a:lnTo>
                  <a:pt x="45372" y="72644"/>
                </a:lnTo>
                <a:lnTo>
                  <a:pt x="46941" y="72222"/>
                </a:lnTo>
                <a:lnTo>
                  <a:pt x="48510" y="71739"/>
                </a:lnTo>
                <a:lnTo>
                  <a:pt x="724" y="44166"/>
                </a:lnTo>
                <a:close/>
                <a:moveTo>
                  <a:pt x="8688" y="60577"/>
                </a:moveTo>
                <a:lnTo>
                  <a:pt x="9714" y="61723"/>
                </a:lnTo>
                <a:lnTo>
                  <a:pt x="10800" y="62870"/>
                </a:lnTo>
                <a:lnTo>
                  <a:pt x="11946" y="63956"/>
                </a:lnTo>
                <a:lnTo>
                  <a:pt x="13153" y="64981"/>
                </a:lnTo>
                <a:lnTo>
                  <a:pt x="14360" y="66007"/>
                </a:lnTo>
                <a:lnTo>
                  <a:pt x="15627" y="66912"/>
                </a:lnTo>
                <a:lnTo>
                  <a:pt x="16954" y="67817"/>
                </a:lnTo>
                <a:lnTo>
                  <a:pt x="18282" y="68662"/>
                </a:lnTo>
                <a:lnTo>
                  <a:pt x="19669" y="69386"/>
                </a:lnTo>
                <a:lnTo>
                  <a:pt x="21118" y="70110"/>
                </a:lnTo>
                <a:lnTo>
                  <a:pt x="22566" y="70774"/>
                </a:lnTo>
                <a:lnTo>
                  <a:pt x="24074" y="71377"/>
                </a:lnTo>
                <a:lnTo>
                  <a:pt x="25582" y="71860"/>
                </a:lnTo>
                <a:lnTo>
                  <a:pt x="27151" y="72342"/>
                </a:lnTo>
                <a:lnTo>
                  <a:pt x="28720" y="72704"/>
                </a:lnTo>
                <a:lnTo>
                  <a:pt x="30289" y="73066"/>
                </a:lnTo>
                <a:lnTo>
                  <a:pt x="8688" y="60577"/>
                </a:lnTo>
                <a:close/>
                <a:moveTo>
                  <a:pt x="2956" y="51346"/>
                </a:moveTo>
                <a:lnTo>
                  <a:pt x="3861" y="53276"/>
                </a:lnTo>
                <a:lnTo>
                  <a:pt x="4887" y="55147"/>
                </a:lnTo>
                <a:lnTo>
                  <a:pt x="36865" y="73609"/>
                </a:lnTo>
                <a:lnTo>
                  <a:pt x="38977" y="73549"/>
                </a:lnTo>
                <a:lnTo>
                  <a:pt x="41089" y="73368"/>
                </a:lnTo>
                <a:lnTo>
                  <a:pt x="2956" y="51346"/>
                </a:lnTo>
                <a:close/>
              </a:path>
            </a:pathLst>
          </a:cu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4C2"/>
              </a:solidFill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694350" y="694075"/>
            <a:ext cx="3755100" cy="3755100"/>
          </a:xfrm>
          <a:prstGeom prst="ellipse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878525" y="1991825"/>
            <a:ext cx="3387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78899" y="2701499"/>
            <a:ext cx="462000" cy="462000"/>
          </a:xfrm>
          <a:prstGeom prst="ellipse">
            <a:avLst/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320850" y="3525150"/>
            <a:ext cx="462000" cy="3996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2025975" y="1258251"/>
            <a:ext cx="584400" cy="505800"/>
          </a:xfrm>
          <a:prstGeom prst="triangle">
            <a:avLst>
              <a:gd name="adj" fmla="val 50000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7439350" y="1196950"/>
            <a:ext cx="425700" cy="368400"/>
          </a:xfrm>
          <a:prstGeom prst="triangle">
            <a:avLst>
              <a:gd name="adj" fmla="val 50000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587275" y="808800"/>
            <a:ext cx="731400" cy="731400"/>
          </a:xfrm>
          <a:prstGeom prst="donut">
            <a:avLst>
              <a:gd name="adj" fmla="val 10551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218800" y="3924750"/>
            <a:ext cx="632700" cy="632700"/>
          </a:xfrm>
          <a:prstGeom prst="ellipse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6056000" y="3149475"/>
            <a:ext cx="1383355" cy="1058469"/>
          </a:xfrm>
          <a:custGeom>
            <a:avLst/>
            <a:gdLst/>
            <a:ahLst/>
            <a:cxnLst/>
            <a:rect l="l" t="t" r="r" b="b"/>
            <a:pathLst>
              <a:path w="88634" h="67818" extrusionOk="0">
                <a:moveTo>
                  <a:pt x="0" y="0"/>
                </a:moveTo>
                <a:lnTo>
                  <a:pt x="4284" y="6637"/>
                </a:lnTo>
                <a:lnTo>
                  <a:pt x="4284" y="0"/>
                </a:lnTo>
                <a:close/>
                <a:moveTo>
                  <a:pt x="84289" y="0"/>
                </a:moveTo>
                <a:lnTo>
                  <a:pt x="84289" y="6637"/>
                </a:lnTo>
                <a:lnTo>
                  <a:pt x="88633" y="0"/>
                </a:lnTo>
                <a:close/>
                <a:moveTo>
                  <a:pt x="7844" y="0"/>
                </a:moveTo>
                <a:lnTo>
                  <a:pt x="7844" y="12007"/>
                </a:lnTo>
                <a:lnTo>
                  <a:pt x="12791" y="19609"/>
                </a:lnTo>
                <a:lnTo>
                  <a:pt x="12791" y="0"/>
                </a:lnTo>
                <a:close/>
                <a:moveTo>
                  <a:pt x="75842" y="0"/>
                </a:moveTo>
                <a:lnTo>
                  <a:pt x="75842" y="19609"/>
                </a:lnTo>
                <a:lnTo>
                  <a:pt x="80790" y="12007"/>
                </a:lnTo>
                <a:lnTo>
                  <a:pt x="80790" y="0"/>
                </a:lnTo>
                <a:close/>
                <a:moveTo>
                  <a:pt x="16351" y="0"/>
                </a:moveTo>
                <a:lnTo>
                  <a:pt x="16351" y="25039"/>
                </a:lnTo>
                <a:lnTo>
                  <a:pt x="21299" y="32581"/>
                </a:lnTo>
                <a:lnTo>
                  <a:pt x="21299" y="0"/>
                </a:lnTo>
                <a:close/>
                <a:moveTo>
                  <a:pt x="67335" y="0"/>
                </a:moveTo>
                <a:lnTo>
                  <a:pt x="67335" y="32581"/>
                </a:lnTo>
                <a:lnTo>
                  <a:pt x="72282" y="25039"/>
                </a:lnTo>
                <a:lnTo>
                  <a:pt x="72282" y="0"/>
                </a:lnTo>
                <a:close/>
                <a:moveTo>
                  <a:pt x="24859" y="0"/>
                </a:moveTo>
                <a:lnTo>
                  <a:pt x="24859" y="38012"/>
                </a:lnTo>
                <a:lnTo>
                  <a:pt x="29806" y="45614"/>
                </a:lnTo>
                <a:lnTo>
                  <a:pt x="29806" y="0"/>
                </a:lnTo>
                <a:close/>
                <a:moveTo>
                  <a:pt x="58828" y="0"/>
                </a:moveTo>
                <a:lnTo>
                  <a:pt x="58828" y="45614"/>
                </a:lnTo>
                <a:lnTo>
                  <a:pt x="63775" y="38012"/>
                </a:lnTo>
                <a:lnTo>
                  <a:pt x="63775" y="0"/>
                </a:lnTo>
                <a:close/>
                <a:moveTo>
                  <a:pt x="33306" y="0"/>
                </a:moveTo>
                <a:lnTo>
                  <a:pt x="33306" y="51044"/>
                </a:lnTo>
                <a:lnTo>
                  <a:pt x="38313" y="58586"/>
                </a:lnTo>
                <a:lnTo>
                  <a:pt x="38313" y="0"/>
                </a:lnTo>
                <a:close/>
                <a:moveTo>
                  <a:pt x="50320" y="0"/>
                </a:moveTo>
                <a:lnTo>
                  <a:pt x="50320" y="58586"/>
                </a:lnTo>
                <a:lnTo>
                  <a:pt x="55268" y="51044"/>
                </a:lnTo>
                <a:lnTo>
                  <a:pt x="55268" y="0"/>
                </a:lnTo>
                <a:close/>
                <a:moveTo>
                  <a:pt x="41813" y="0"/>
                </a:moveTo>
                <a:lnTo>
                  <a:pt x="41813" y="64016"/>
                </a:lnTo>
                <a:lnTo>
                  <a:pt x="44287" y="67817"/>
                </a:lnTo>
                <a:lnTo>
                  <a:pt x="46760" y="64016"/>
                </a:lnTo>
                <a:lnTo>
                  <a:pt x="4676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372">
            <a:off x="7518650" y="3105312"/>
            <a:ext cx="751500" cy="7143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C20E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32" name="Google Shape;32;p3"/>
            <p:cNvSpPr/>
            <p:nvPr/>
          </p:nvSpPr>
          <p:spPr>
            <a:xfrm>
              <a:off x="0" y="0"/>
              <a:ext cx="9144000" cy="35280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343698" y="3286144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4456350" y="3414379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3"/>
          <p:cNvSpPr txBox="1">
            <a:spLocks noGrp="1"/>
          </p:cNvSpPr>
          <p:nvPr>
            <p:ph type="ctrTitle"/>
          </p:nvPr>
        </p:nvSpPr>
        <p:spPr>
          <a:xfrm>
            <a:off x="1737625" y="1659550"/>
            <a:ext cx="566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1737625" y="2687653"/>
            <a:ext cx="56688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400">
                <a:solidFill>
                  <a:srgbClr val="FF9900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5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85" name="Google Shape;85;p5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◍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112" name="Google Shape;112;p6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1248675" y="1519600"/>
            <a:ext cx="3226200" cy="300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9pPr>
          </a:lstStyle>
          <a:p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4669128" y="1519600"/>
            <a:ext cx="3226200" cy="300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1800"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7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140" name="Google Shape;140;p7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801325" y="1520975"/>
            <a:ext cx="24102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9pPr>
          </a:lstStyle>
          <a:p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body" idx="2"/>
          </p:nvPr>
        </p:nvSpPr>
        <p:spPr>
          <a:xfrm>
            <a:off x="3334886" y="1520975"/>
            <a:ext cx="24102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3"/>
          </p:nvPr>
        </p:nvSpPr>
        <p:spPr>
          <a:xfrm>
            <a:off x="5868447" y="1520975"/>
            <a:ext cx="24102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400"/>
            </a:lvl9pPr>
          </a:lstStyle>
          <a:p>
            <a:endParaRPr/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8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169" name="Google Shape;169;p8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0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221" name="Google Shape;221;p10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4578600" y="0"/>
            <a:ext cx="4565400" cy="5143500"/>
          </a:xfrm>
          <a:prstGeom prst="rect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-76804" y="-364106"/>
            <a:ext cx="9492216" cy="5864919"/>
            <a:chOff x="-76804" y="-364106"/>
            <a:chExt cx="9492216" cy="5864919"/>
          </a:xfrm>
        </p:grpSpPr>
        <p:sp>
          <p:nvSpPr>
            <p:cNvPr id="244" name="Google Shape;244;p11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B4C2"/>
                </a:solidFill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932158"/>
            <a:ext cx="7886700" cy="364872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7436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432E6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50800" y="1513000"/>
            <a:ext cx="56424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buNone/>
              <a:defRPr sz="12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2" r:id="rId9"/>
  </p:sldLayoutIdLst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>
            <a:spLocks noGrp="1"/>
          </p:cNvSpPr>
          <p:nvPr>
            <p:ph type="ctrTitle" idx="4294967295"/>
          </p:nvPr>
        </p:nvSpPr>
        <p:spPr>
          <a:xfrm>
            <a:off x="467544" y="2878750"/>
            <a:ext cx="8064896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4400" b="1" dirty="0" smtClean="0"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Moj plan za budućnost </a:t>
            </a:r>
            <a:endParaRPr sz="4400" b="1" dirty="0"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4294967295"/>
          </p:nvPr>
        </p:nvSpPr>
        <p:spPr>
          <a:xfrm>
            <a:off x="2112750" y="3868755"/>
            <a:ext cx="4918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800" dirty="0" smtClean="0"/>
              <a:t>Ekonomski fakultet Univerziteta u Tuzli</a:t>
            </a:r>
          </a:p>
        </p:txBody>
      </p:sp>
      <p:sp>
        <p:nvSpPr>
          <p:cNvPr id="312" name="Google Shape;312;p18"/>
          <p:cNvSpPr/>
          <p:nvPr/>
        </p:nvSpPr>
        <p:spPr>
          <a:xfrm>
            <a:off x="4810215" y="2408815"/>
            <a:ext cx="264679" cy="2527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8"/>
          <p:cNvGrpSpPr/>
          <p:nvPr/>
        </p:nvGrpSpPr>
        <p:grpSpPr>
          <a:xfrm>
            <a:off x="4481637" y="989795"/>
            <a:ext cx="1133902" cy="1134217"/>
            <a:chOff x="6654650" y="3665275"/>
            <a:chExt cx="409100" cy="409125"/>
          </a:xfrm>
        </p:grpSpPr>
        <p:sp>
          <p:nvSpPr>
            <p:cNvPr id="314" name="Google Shape;314;p18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8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18"/>
          <p:cNvGrpSpPr/>
          <p:nvPr/>
        </p:nvGrpSpPr>
        <p:grpSpPr>
          <a:xfrm rot="1056884">
            <a:off x="3115295" y="1838835"/>
            <a:ext cx="991046" cy="996007"/>
            <a:chOff x="570875" y="4322250"/>
            <a:chExt cx="443300" cy="443325"/>
          </a:xfrm>
        </p:grpSpPr>
        <p:sp>
          <p:nvSpPr>
            <p:cNvPr id="317" name="Google Shape;317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18"/>
          <p:cNvSpPr/>
          <p:nvPr/>
        </p:nvSpPr>
        <p:spPr>
          <a:xfrm rot="2466561">
            <a:off x="3473003" y="1209462"/>
            <a:ext cx="367718" cy="3511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 rot="-1609299">
            <a:off x="4010781" y="1430395"/>
            <a:ext cx="264642" cy="25268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8"/>
          <p:cNvSpPr/>
          <p:nvPr/>
        </p:nvSpPr>
        <p:spPr>
          <a:xfrm rot="2926312">
            <a:off x="5615348" y="1630572"/>
            <a:ext cx="198187" cy="18923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/>
          <p:nvPr/>
        </p:nvSpPr>
        <p:spPr>
          <a:xfrm rot="-1609224">
            <a:off x="4790643" y="362885"/>
            <a:ext cx="178561" cy="17049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/>
              <a:t>EKONOMSKI FAKULTET </a:t>
            </a:r>
            <a:br>
              <a:rPr lang="bs-Latn-BA" b="1" dirty="0" smtClean="0"/>
            </a:br>
            <a:r>
              <a:rPr lang="bs-Latn-BA" dirty="0" smtClean="0"/>
              <a:t>četverogodišnji studij</a:t>
            </a:r>
            <a:endParaRPr dirty="0"/>
          </a:p>
        </p:txBody>
      </p:sp>
      <p:sp>
        <p:nvSpPr>
          <p:cNvPr id="304" name="Google Shape;304;p17"/>
          <p:cNvSpPr txBox="1">
            <a:spLocks noGrp="1"/>
          </p:cNvSpPr>
          <p:nvPr>
            <p:ph type="body" idx="1"/>
          </p:nvPr>
        </p:nvSpPr>
        <p:spPr>
          <a:xfrm>
            <a:off x="899592" y="1419622"/>
            <a:ext cx="3456384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Redovan studij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Kvalitetno obrazovanje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Priznata diploma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Mogućnost apliciranja za život u Studentskom domu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Mogućnost dobijanja stipendija i studentskog kredita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305" name="Google Shape;305;p17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5" name="Google Shape;304;p17"/>
          <p:cNvSpPr txBox="1">
            <a:spLocks/>
          </p:cNvSpPr>
          <p:nvPr/>
        </p:nvSpPr>
        <p:spPr>
          <a:xfrm>
            <a:off x="4716016" y="1419622"/>
            <a:ext cx="4104456" cy="3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bs-Latn-BA" dirty="0" smtClean="0">
                <a:solidFill>
                  <a:srgbClr val="FFFF00"/>
                </a:solidFill>
              </a:rPr>
              <a:t>Menadžment</a:t>
            </a:r>
          </a:p>
          <a:p>
            <a:endParaRPr lang="bs-Latn-BA" sz="600" dirty="0" smtClean="0">
              <a:solidFill>
                <a:srgbClr val="FFFF00"/>
              </a:solidFill>
            </a:endParaRPr>
          </a:p>
          <a:p>
            <a:r>
              <a:rPr lang="bs-Latn-BA" dirty="0" smtClean="0">
                <a:solidFill>
                  <a:srgbClr val="FFFF00"/>
                </a:solidFill>
              </a:rPr>
              <a:t>Finansije, bankarstvo i osiguranje</a:t>
            </a:r>
          </a:p>
          <a:p>
            <a:endParaRPr lang="bs-Latn-BA" sz="600" dirty="0" smtClean="0">
              <a:solidFill>
                <a:srgbClr val="FFFF00"/>
              </a:solidFill>
            </a:endParaRPr>
          </a:p>
          <a:p>
            <a:r>
              <a:rPr lang="bs-Latn-BA" dirty="0" smtClean="0">
                <a:solidFill>
                  <a:srgbClr val="FFFF00"/>
                </a:solidFill>
              </a:rPr>
              <a:t>Računovodstvo i revizija</a:t>
            </a:r>
          </a:p>
          <a:p>
            <a:endParaRPr lang="bs-Latn-BA" sz="600" dirty="0" smtClean="0">
              <a:solidFill>
                <a:srgbClr val="FFFF00"/>
              </a:solidFill>
            </a:endParaRPr>
          </a:p>
          <a:p>
            <a:r>
              <a:rPr lang="bs-Latn-BA" dirty="0" smtClean="0">
                <a:solidFill>
                  <a:srgbClr val="FFFF00"/>
                </a:solidFill>
              </a:rPr>
              <a:t>Marketing</a:t>
            </a:r>
          </a:p>
          <a:p>
            <a:endParaRPr lang="bs-Latn-BA" sz="600" dirty="0" smtClean="0">
              <a:solidFill>
                <a:srgbClr val="FFFF00"/>
              </a:solidFill>
            </a:endParaRPr>
          </a:p>
          <a:p>
            <a:r>
              <a:rPr lang="bs-Latn-BA" dirty="0" smtClean="0">
                <a:solidFill>
                  <a:srgbClr val="FFFF00"/>
                </a:solidFill>
              </a:rPr>
              <a:t>Makroekonomski menadžment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 smtClean="0"/>
              <a:t>MENADŽMENT U TURIZMU</a:t>
            </a:r>
            <a:r>
              <a:rPr lang="bs-Latn-BA" dirty="0" smtClean="0"/>
              <a:t/>
            </a:r>
            <a:br>
              <a:rPr lang="bs-Latn-BA" dirty="0" smtClean="0"/>
            </a:br>
            <a:r>
              <a:rPr lang="bs-Latn-BA" dirty="0" smtClean="0"/>
              <a:t>trogodišnji studij</a:t>
            </a:r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sp>
        <p:nvSpPr>
          <p:cNvPr id="5" name="Google Shape;304;p17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4032448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Treća generacija polaznika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Nastava posle 16h 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Terenska nastava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◍"/>
            </a:pPr>
            <a:r>
              <a:rPr lang="bs-Latn-BA" dirty="0" smtClean="0"/>
              <a:t>Network-ing</a:t>
            </a:r>
          </a:p>
          <a:p>
            <a:pPr marL="101600" lvl="0" indent="0" algn="l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bs-Latn-BA" sz="1600" dirty="0" smtClean="0"/>
          </a:p>
          <a:p>
            <a:pPr marL="101600" lvl="0" indent="0" algn="l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bs-Latn-BA" dirty="0" smtClean="0"/>
          </a:p>
          <a:p>
            <a:pPr marL="101600" lvl="0" indent="0" algn="l" rtl="0"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bs-Latn-BA" dirty="0"/>
              <a:t> </a:t>
            </a:r>
            <a:r>
              <a:rPr lang="bs-Latn-BA" dirty="0" smtClean="0"/>
              <a:t> </a:t>
            </a:r>
            <a:endParaRPr sz="1600" dirty="0"/>
          </a:p>
        </p:txBody>
      </p:sp>
      <p:sp>
        <p:nvSpPr>
          <p:cNvPr id="6" name="Google Shape;304;p17"/>
          <p:cNvSpPr txBox="1">
            <a:spLocks/>
          </p:cNvSpPr>
          <p:nvPr/>
        </p:nvSpPr>
        <p:spPr>
          <a:xfrm>
            <a:off x="4860032" y="1347614"/>
            <a:ext cx="3456384" cy="3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bs-Latn-BA" dirty="0" smtClean="0">
                <a:solidFill>
                  <a:srgbClr val="FFC000"/>
                </a:solidFill>
              </a:rPr>
              <a:t>Učite primjeniti ekonomiju u turizmu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Učite o turističkim destinacijama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Učite jezike tokom studija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PUTUJETE I OBAVLJATE PRAKSU!</a:t>
            </a:r>
          </a:p>
          <a:p>
            <a:endParaRPr lang="bs-Latn-BA" dirty="0" smtClean="0">
              <a:solidFill>
                <a:srgbClr val="FFC000"/>
              </a:solidFill>
            </a:endParaRPr>
          </a:p>
          <a:p>
            <a:pPr marL="101600" indent="0">
              <a:buNone/>
            </a:pPr>
            <a:endParaRPr lang="bs-Latn-BA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121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5" name="Picture 4" descr="Fotografija Nedima AliÄiÄa.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" y="0"/>
            <a:ext cx="2232328" cy="271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otografija Nedima AliÄiÄa.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43" y="-6061"/>
            <a:ext cx="3105150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otografija Nedima AliÄiÄa.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6061"/>
            <a:ext cx="2736304" cy="300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otografija Nedima AliÄiÄa.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159"/>
            <a:ext cx="2524125" cy="257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otografija Nedima AliÄiÄa.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347948"/>
            <a:ext cx="3483506" cy="279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Fotografija Nedima AliÄiÄa."/>
          <p:cNvPicPr/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31" y="2427734"/>
            <a:ext cx="3028865" cy="2837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835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/>
              <a:t>POSLOVNA EKONOMIJA</a:t>
            </a:r>
            <a:r>
              <a:rPr lang="bs-Latn-BA" dirty="0" smtClean="0"/>
              <a:t/>
            </a:r>
            <a:br>
              <a:rPr lang="bs-Latn-BA" dirty="0" smtClean="0"/>
            </a:br>
            <a:r>
              <a:rPr lang="bs-Latn-BA" dirty="0" smtClean="0"/>
              <a:t>trogodišnji studij</a:t>
            </a:r>
            <a:endParaRPr dirty="0"/>
          </a:p>
        </p:txBody>
      </p:sp>
      <p:sp>
        <p:nvSpPr>
          <p:cNvPr id="333" name="Google Shape;333;p19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7" name="Google Shape;304;p17"/>
          <p:cNvSpPr txBox="1">
            <a:spLocks noGrp="1"/>
          </p:cNvSpPr>
          <p:nvPr>
            <p:ph type="body" idx="2"/>
          </p:nvPr>
        </p:nvSpPr>
        <p:spPr>
          <a:xfrm>
            <a:off x="3131840" y="1519600"/>
            <a:ext cx="5112568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 b="0" i="0" u="none" strike="noStrike" cap="none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r>
              <a:rPr lang="bs-Latn-BA" dirty="0" smtClean="0">
                <a:solidFill>
                  <a:srgbClr val="FFC000"/>
                </a:solidFill>
              </a:rPr>
              <a:t>Marketing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Elektronsko poslovanje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Menadžment i poduzetništvo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Poslovanje javnog sektora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Poslovne i javne finansije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Računovodstvo i revizija</a:t>
            </a:r>
          </a:p>
          <a:p>
            <a:pPr marL="101600" indent="0">
              <a:buNone/>
            </a:pPr>
            <a:endParaRPr lang="bs-Latn-BA" dirty="0" smtClean="0">
              <a:solidFill>
                <a:srgbClr val="FFFF00"/>
              </a:solidFill>
            </a:endParaRPr>
          </a:p>
        </p:txBody>
      </p:sp>
      <p:grpSp>
        <p:nvGrpSpPr>
          <p:cNvPr id="8" name="Google Shape;653;p38"/>
          <p:cNvGrpSpPr/>
          <p:nvPr/>
        </p:nvGrpSpPr>
        <p:grpSpPr>
          <a:xfrm rot="6781877">
            <a:off x="511417" y="1635513"/>
            <a:ext cx="2306853" cy="2476571"/>
            <a:chOff x="3955900" y="2984500"/>
            <a:chExt cx="414000" cy="422525"/>
          </a:xfrm>
          <a:scene3d>
            <a:camera prst="orthographicFront">
              <a:rot lat="0" lon="20999997" rev="0"/>
            </a:camera>
            <a:lightRig rig="threePt" dir="t"/>
          </a:scene3d>
        </p:grpSpPr>
        <p:sp>
          <p:nvSpPr>
            <p:cNvPr id="9" name="Google Shape;654;p38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55;p38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656;p38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43396" y="248259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chemeClr val="tx1"/>
                </a:solidFill>
              </a:rPr>
              <a:t>GLEDAJ</a:t>
            </a:r>
          </a:p>
          <a:p>
            <a:r>
              <a:rPr lang="bs-Latn-BA" b="1" dirty="0" smtClean="0">
                <a:solidFill>
                  <a:schemeClr val="tx1"/>
                </a:solidFill>
              </a:rPr>
              <a:t>PAŽLJIVO</a:t>
            </a:r>
            <a:endParaRPr lang="bs-Latn-B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/>
              <a:t>ZA ŠTO SMO SE ODLUČILI</a:t>
            </a:r>
            <a:r>
              <a:rPr lang="bs-Latn-BA" dirty="0" smtClean="0"/>
              <a:t>?</a:t>
            </a:r>
            <a:endParaRPr dirty="0"/>
          </a:p>
        </p:txBody>
      </p:sp>
      <p:sp>
        <p:nvSpPr>
          <p:cNvPr id="339" name="Google Shape;339;p20"/>
          <p:cNvSpPr txBox="1">
            <a:spLocks noGrp="1"/>
          </p:cNvSpPr>
          <p:nvPr>
            <p:ph type="body" idx="1"/>
          </p:nvPr>
        </p:nvSpPr>
        <p:spPr>
          <a:xfrm>
            <a:off x="611560" y="1491630"/>
            <a:ext cx="24102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C000"/>
                </a:solidFill>
              </a:rPr>
              <a:t>Ekonomija (240 ECTS)</a:t>
            </a:r>
          </a:p>
          <a:p>
            <a:pPr marL="0" indent="0">
              <a:buNone/>
            </a:pPr>
            <a:r>
              <a:rPr lang="bs-Latn-BA" b="1" dirty="0" smtClean="0"/>
              <a:t>I ciklus 4 godine - </a:t>
            </a:r>
            <a:r>
              <a:rPr lang="pl-PL" b="1" dirty="0" smtClean="0">
                <a:sym typeface="Wingdings" panose="05000000000000000000" pitchFamily="2" charset="2"/>
              </a:rPr>
              <a:t>Sudij na teret budžeta TK</a:t>
            </a:r>
            <a:endParaRPr lang="pl-PL" b="1" dirty="0" smtClean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 ciklus 1 godina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III ciklus 3 godine</a:t>
            </a:r>
          </a:p>
        </p:txBody>
      </p:sp>
      <p:sp>
        <p:nvSpPr>
          <p:cNvPr id="340" name="Google Shape;340;p20"/>
          <p:cNvSpPr txBox="1">
            <a:spLocks noGrp="1"/>
          </p:cNvSpPr>
          <p:nvPr>
            <p:ph type="body" idx="2"/>
          </p:nvPr>
        </p:nvSpPr>
        <p:spPr>
          <a:xfrm>
            <a:off x="3275856" y="1491630"/>
            <a:ext cx="2541238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C000"/>
                </a:solidFill>
              </a:rPr>
              <a:t>Poslovna ekonomija (180)</a:t>
            </a:r>
          </a:p>
          <a:p>
            <a:pPr marL="0" indent="0">
              <a:buNone/>
            </a:pPr>
            <a:r>
              <a:rPr lang="bs-Latn-BA" b="1" dirty="0" smtClean="0"/>
              <a:t>I ciklus 3 godine - Studij za vlastite potrebe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 ciklus 2 godine</a:t>
            </a:r>
            <a:endParaRPr lang="bs-Latn-BA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III ciklus 3 godine</a:t>
            </a:r>
          </a:p>
        </p:txBody>
      </p:sp>
      <p:sp>
        <p:nvSpPr>
          <p:cNvPr id="341" name="Google Shape;341;p20"/>
          <p:cNvSpPr txBox="1">
            <a:spLocks noGrp="1"/>
          </p:cNvSpPr>
          <p:nvPr>
            <p:ph type="body" idx="3"/>
          </p:nvPr>
        </p:nvSpPr>
        <p:spPr>
          <a:xfrm>
            <a:off x="5940152" y="1491630"/>
            <a:ext cx="2519977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C000"/>
                </a:solidFill>
              </a:rPr>
              <a:t>Menadžment u turizmu (180)</a:t>
            </a:r>
            <a:endParaRPr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bs-Latn-BA" b="1" dirty="0" smtClean="0"/>
              <a:t>I ciklus 3 godine - </a:t>
            </a:r>
            <a:r>
              <a:rPr lang="pl-PL" b="1" dirty="0" smtClean="0"/>
              <a:t>Studij na teret budžeta TK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 ciklus 2 godine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b="1" dirty="0" smtClean="0"/>
              <a:t>III ciklus 3 godine</a:t>
            </a:r>
          </a:p>
        </p:txBody>
      </p:sp>
      <p:sp>
        <p:nvSpPr>
          <p:cNvPr id="342" name="Google Shape;342;p20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grpSp>
        <p:nvGrpSpPr>
          <p:cNvPr id="7" name="Google Shape;697;p38"/>
          <p:cNvGrpSpPr/>
          <p:nvPr/>
        </p:nvGrpSpPr>
        <p:grpSpPr>
          <a:xfrm>
            <a:off x="3417718" y="3291830"/>
            <a:ext cx="1656184" cy="1008112"/>
            <a:chOff x="570875" y="4322250"/>
            <a:chExt cx="443300" cy="443325"/>
          </a:xfrm>
        </p:grpSpPr>
        <p:sp>
          <p:nvSpPr>
            <p:cNvPr id="8" name="Google Shape;698;p3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  <a:effectLst>
              <a:outerShdw blurRad="50800" dist="50800" dir="5400000" algn="ctr" rotWithShape="0">
                <a:schemeClr val="accent6">
                  <a:lumMod val="60000"/>
                  <a:lumOff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99;p3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00;p3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01;p3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20072" y="329183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</a:rPr>
              <a:t>KRENIMO U AVANTURU  ŽIVOTA!</a:t>
            </a:r>
          </a:p>
          <a:p>
            <a:endParaRPr lang="bs-Latn-B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 build="p"/>
      <p:bldP spid="340" grpId="0" build="p"/>
      <p:bldP spid="341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>
            <a:spLocks noGrp="1"/>
          </p:cNvSpPr>
          <p:nvPr>
            <p:ph type="ctrTitle"/>
          </p:nvPr>
        </p:nvSpPr>
        <p:spPr>
          <a:xfrm>
            <a:off x="1737625" y="1659550"/>
            <a:ext cx="566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6000" dirty="0">
                <a:solidFill>
                  <a:srgbClr val="6D9EEB"/>
                </a:solidFill>
              </a:rPr>
              <a:t>2</a:t>
            </a:r>
            <a:r>
              <a:rPr lang="en" sz="6000" dirty="0" smtClean="0">
                <a:solidFill>
                  <a:srgbClr val="6D9EEB"/>
                </a:solidFill>
              </a:rPr>
              <a:t>.</a:t>
            </a:r>
            <a:r>
              <a:rPr lang="bs-Latn-BA" sz="6000" dirty="0" smtClean="0">
                <a:solidFill>
                  <a:srgbClr val="6D9EEB"/>
                </a:solidFill>
              </a:rPr>
              <a:t>KORAK</a:t>
            </a:r>
            <a:endParaRPr sz="6000" dirty="0">
              <a:solidFill>
                <a:srgbClr val="6D9EEB"/>
              </a:solidFill>
            </a:endParaRPr>
          </a:p>
        </p:txBody>
      </p:sp>
      <p:sp>
        <p:nvSpPr>
          <p:cNvPr id="291" name="Google Shape;291;p15"/>
          <p:cNvSpPr txBox="1">
            <a:spLocks noGrp="1"/>
          </p:cNvSpPr>
          <p:nvPr>
            <p:ph type="subTitle" idx="1"/>
          </p:nvPr>
        </p:nvSpPr>
        <p:spPr>
          <a:xfrm>
            <a:off x="1737625" y="2687653"/>
            <a:ext cx="56688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dirty="0" smtClean="0"/>
              <a:t>PRATITE NAS I BUDITE INFORMISANI</a:t>
            </a:r>
            <a:endParaRPr sz="2000" dirty="0"/>
          </a:p>
        </p:txBody>
      </p:sp>
      <p:sp>
        <p:nvSpPr>
          <p:cNvPr id="292" name="Google Shape;292;p1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403648" y="699542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</a:rPr>
              <a:t>FB: Ekonomski fakultet U Tuzli</a:t>
            </a:r>
            <a:endParaRPr lang="bs-Latn-BA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70686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</a:rPr>
              <a:t>www.efuntz.ba</a:t>
            </a:r>
            <a:endParaRPr lang="bs-Latn-BA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1720" y="120359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</a:rPr>
              <a:t>ef@untz.ba</a:t>
            </a:r>
            <a:endParaRPr lang="bs-Latn-BA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1203598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>
                <a:solidFill>
                  <a:srgbClr val="FFC000"/>
                </a:solidFill>
              </a:rPr>
              <a:t>n</a:t>
            </a:r>
            <a:r>
              <a:rPr lang="bs-Latn-BA" b="1" dirty="0" smtClean="0">
                <a:solidFill>
                  <a:srgbClr val="FFC000"/>
                </a:solidFill>
              </a:rPr>
              <a:t>astava.ef@untz.ba</a:t>
            </a:r>
            <a:endParaRPr lang="bs-Latn-BA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4011910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FF00"/>
                </a:solidFill>
              </a:rPr>
              <a:t>CHECK IN </a:t>
            </a:r>
            <a:r>
              <a:rPr lang="bs-Latn-BA" b="1" dirty="0" smtClean="0">
                <a:solidFill>
                  <a:schemeClr val="bg1"/>
                </a:solidFill>
              </a:rPr>
              <a:t>NA DANE OTVORENIH VRATA EKONOMSKOG FAKULTETA</a:t>
            </a:r>
            <a:r>
              <a:rPr lang="bs-Latn-BA" b="1" dirty="0" smtClean="0">
                <a:solidFill>
                  <a:srgbClr val="FFFF00"/>
                </a:solidFill>
              </a:rPr>
              <a:t> </a:t>
            </a:r>
            <a:endParaRPr lang="bs-Latn-B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390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>
            <a:spLocks noGrp="1"/>
          </p:cNvSpPr>
          <p:nvPr>
            <p:ph type="ctrTitle"/>
          </p:nvPr>
        </p:nvSpPr>
        <p:spPr>
          <a:xfrm>
            <a:off x="1737625" y="1659550"/>
            <a:ext cx="566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6000" dirty="0" smtClean="0">
                <a:solidFill>
                  <a:srgbClr val="6D9EEB"/>
                </a:solidFill>
              </a:rPr>
              <a:t>3</a:t>
            </a:r>
            <a:r>
              <a:rPr lang="en" sz="6000" dirty="0" smtClean="0">
                <a:solidFill>
                  <a:srgbClr val="6D9EEB"/>
                </a:solidFill>
              </a:rPr>
              <a:t>.</a:t>
            </a:r>
            <a:r>
              <a:rPr lang="bs-Latn-BA" sz="6000" dirty="0" smtClean="0">
                <a:solidFill>
                  <a:srgbClr val="6D9EEB"/>
                </a:solidFill>
              </a:rPr>
              <a:t>KORAK</a:t>
            </a:r>
            <a:endParaRPr sz="6000" dirty="0">
              <a:solidFill>
                <a:srgbClr val="6D9EEB"/>
              </a:solidFill>
            </a:endParaRPr>
          </a:p>
        </p:txBody>
      </p:sp>
      <p:sp>
        <p:nvSpPr>
          <p:cNvPr id="291" name="Google Shape;291;p15"/>
          <p:cNvSpPr txBox="1">
            <a:spLocks noGrp="1"/>
          </p:cNvSpPr>
          <p:nvPr>
            <p:ph type="subTitle" idx="1"/>
          </p:nvPr>
        </p:nvSpPr>
        <p:spPr>
          <a:xfrm>
            <a:off x="251520" y="2687653"/>
            <a:ext cx="8784976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dirty="0" smtClean="0"/>
              <a:t>BUDITE SPREMNI DA ISKORISTITE SVE ŠTO VAM EKONOMSKI FAKULTET PRUŽA</a:t>
            </a:r>
            <a:endParaRPr sz="2000" dirty="0"/>
          </a:p>
        </p:txBody>
      </p:sp>
      <p:sp>
        <p:nvSpPr>
          <p:cNvPr id="292" name="Google Shape;292;p1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975929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/>
              <a:t>PUTUJTE ZA VRIJEME STUDIJA</a:t>
            </a:r>
            <a:br>
              <a:rPr lang="bs-Latn-BA" b="1" dirty="0" smtClean="0"/>
            </a:br>
            <a:r>
              <a:rPr lang="en" dirty="0" smtClean="0"/>
              <a:t>A </a:t>
            </a:r>
            <a:r>
              <a:rPr lang="en" dirty="0"/>
              <a:t>picture is worth a thousand words</a:t>
            </a:r>
            <a:endParaRPr dirty="0"/>
          </a:p>
        </p:txBody>
      </p:sp>
      <p:sp>
        <p:nvSpPr>
          <p:cNvPr id="348" name="Google Shape;348;p21"/>
          <p:cNvSpPr txBox="1">
            <a:spLocks noGrp="1"/>
          </p:cNvSpPr>
          <p:nvPr>
            <p:ph type="body" idx="1"/>
          </p:nvPr>
        </p:nvSpPr>
        <p:spPr>
          <a:xfrm>
            <a:off x="1750800" y="3607475"/>
            <a:ext cx="5642400" cy="10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800" dirty="0" smtClean="0"/>
              <a:t>Naši studenti su do sada putovali u: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800" b="1" dirty="0" smtClean="0">
                <a:solidFill>
                  <a:srgbClr val="FFC000"/>
                </a:solidFill>
              </a:rPr>
              <a:t>Hrvatsku, Sloveniju, Austriju, Češku, Tursku, Španiju,.....a Vas čekama do obiđemo ostatak Svjeta.</a:t>
            </a:r>
            <a:endParaRPr sz="1800" b="1" dirty="0">
              <a:solidFill>
                <a:srgbClr val="FFC000"/>
              </a:solidFill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150" y="906156"/>
            <a:ext cx="2765700" cy="276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2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739433" y="1007587"/>
            <a:ext cx="7860983" cy="37447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4294967295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b="1" dirty="0" smtClean="0"/>
              <a:t>Iskustva studenata na razmjeni</a:t>
            </a:r>
            <a:endParaRPr sz="2000" b="1" dirty="0"/>
          </a:p>
        </p:txBody>
      </p:sp>
      <p:sp>
        <p:nvSpPr>
          <p:cNvPr id="380" name="Google Shape;380;p25"/>
          <p:cNvSpPr/>
          <p:nvPr/>
        </p:nvSpPr>
        <p:spPr>
          <a:xfrm>
            <a:off x="1287375" y="2225850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2895600" y="37618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3902225" y="20072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531550" y="40606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6631400" y="2511913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5580112" y="2173324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14" name="Google Shape;381;p25"/>
          <p:cNvSpPr/>
          <p:nvPr/>
        </p:nvSpPr>
        <p:spPr>
          <a:xfrm>
            <a:off x="6081029" y="220291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1;p25"/>
          <p:cNvSpPr/>
          <p:nvPr/>
        </p:nvSpPr>
        <p:spPr>
          <a:xfrm>
            <a:off x="5441737" y="234552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251520" y="369376"/>
            <a:ext cx="5259404" cy="4506242"/>
            <a:chOff x="251520" y="369376"/>
            <a:chExt cx="5259404" cy="4506242"/>
          </a:xfrm>
        </p:grpSpPr>
        <p:pic>
          <p:nvPicPr>
            <p:cNvPr id="4098" name="Picture 2" descr="C:\Users\Amra\Downloads\Emir mehić 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9376"/>
              <a:ext cx="3384376" cy="45062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902225" y="1347614"/>
              <a:ext cx="1608699" cy="8257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s-Latn-BA" dirty="0" smtClean="0"/>
                <a:t>EMIR MEHIĆ</a:t>
              </a:r>
            </a:p>
            <a:p>
              <a:pPr algn="ctr"/>
              <a:r>
                <a:rPr lang="bs-Latn-BA" dirty="0" smtClean="0"/>
                <a:t>ŠPANIJA</a:t>
              </a:r>
              <a:endParaRPr lang="bs-Latn-BA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467544" y="843558"/>
            <a:ext cx="7860983" cy="37447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4294967295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b="1" dirty="0" smtClean="0"/>
              <a:t>Iskustva studenata na razmjeni</a:t>
            </a:r>
            <a:endParaRPr sz="2000" b="1" dirty="0"/>
          </a:p>
        </p:txBody>
      </p:sp>
      <p:sp>
        <p:nvSpPr>
          <p:cNvPr id="380" name="Google Shape;380;p25"/>
          <p:cNvSpPr/>
          <p:nvPr/>
        </p:nvSpPr>
        <p:spPr>
          <a:xfrm>
            <a:off x="1287375" y="2225850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2895600" y="37618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3902225" y="20072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531550" y="40606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6631400" y="2511913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5580112" y="2173324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14" name="Google Shape;381;p25"/>
          <p:cNvSpPr/>
          <p:nvPr/>
        </p:nvSpPr>
        <p:spPr>
          <a:xfrm>
            <a:off x="6081029" y="220291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1;p25"/>
          <p:cNvSpPr/>
          <p:nvPr/>
        </p:nvSpPr>
        <p:spPr>
          <a:xfrm>
            <a:off x="5441737" y="234552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Oval 3"/>
          <p:cNvSpPr/>
          <p:nvPr/>
        </p:nvSpPr>
        <p:spPr>
          <a:xfrm>
            <a:off x="5510924" y="1710522"/>
            <a:ext cx="165618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/>
              <a:t>ZLATA NAKIČEVIĆ</a:t>
            </a:r>
          </a:p>
          <a:p>
            <a:pPr algn="ctr"/>
            <a:r>
              <a:rPr lang="bs-Latn-BA" dirty="0" smtClean="0"/>
              <a:t>TURSKA</a:t>
            </a:r>
            <a:endParaRPr lang="bs-Latn-BA" dirty="0"/>
          </a:p>
        </p:txBody>
      </p:sp>
      <p:pic>
        <p:nvPicPr>
          <p:cNvPr id="5122" name="Picture 2" descr="C:\Users\Amra\Downloads\IMG-d61f8e421bb28d43dc35561da7ffac02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" y="-59837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6808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"/>
          <p:cNvSpPr txBox="1">
            <a:spLocks noGrp="1"/>
          </p:cNvSpPr>
          <p:nvPr>
            <p:ph type="ctrTitle" idx="4294967295"/>
          </p:nvPr>
        </p:nvSpPr>
        <p:spPr>
          <a:xfrm>
            <a:off x="1642300" y="2693625"/>
            <a:ext cx="58593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6D9EEB"/>
                </a:solidFill>
              </a:rPr>
              <a:t>Hello</a:t>
            </a:r>
            <a:r>
              <a:rPr lang="bs-Latn-BA" sz="6000" b="1" dirty="0" smtClean="0">
                <a:solidFill>
                  <a:srgbClr val="6D9EEB"/>
                </a:solidFill>
              </a:rPr>
              <a:t> future</a:t>
            </a:r>
            <a:r>
              <a:rPr lang="en" sz="6000" b="1" dirty="0" smtClean="0">
                <a:solidFill>
                  <a:srgbClr val="6D9EEB"/>
                </a:solidFill>
              </a:rPr>
              <a:t>!</a:t>
            </a:r>
            <a:endParaRPr sz="6000" b="1" dirty="0">
              <a:solidFill>
                <a:srgbClr val="6D9EEB"/>
              </a:solidFill>
            </a:endParaRPr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4294967295"/>
          </p:nvPr>
        </p:nvSpPr>
        <p:spPr>
          <a:xfrm>
            <a:off x="1642300" y="3293329"/>
            <a:ext cx="5859300" cy="14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600" b="1" dirty="0" smtClean="0">
                <a:solidFill>
                  <a:srgbClr val="FF9900"/>
                </a:solidFill>
              </a:rPr>
              <a:t>Šta studirati?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600" b="1" dirty="0" smtClean="0">
                <a:solidFill>
                  <a:srgbClr val="FF9900"/>
                </a:solidFill>
              </a:rPr>
              <a:t>Čime se baviti u budućnosti?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600" b="1" dirty="0" smtClean="0">
                <a:solidFill>
                  <a:srgbClr val="FF9900"/>
                </a:solidFill>
              </a:rPr>
              <a:t>Koje zanimanje će omogućiti moje životno ispunjenje?</a:t>
            </a:r>
            <a:endParaRPr sz="1600" b="1" dirty="0"/>
          </a:p>
        </p:txBody>
      </p:sp>
      <p:pic>
        <p:nvPicPr>
          <p:cNvPr id="284" name="Google Shape;284;p14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864" y="267494"/>
            <a:ext cx="2448271" cy="2304256"/>
          </a:xfrm>
          <a:prstGeom prst="ellipse">
            <a:avLst/>
          </a:prstGeom>
          <a:noFill/>
          <a:ln w="19050" cap="flat" cmpd="sng">
            <a:solidFill>
              <a:srgbClr val="FF9900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285" name="Google Shape;285;p14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467544" y="843558"/>
            <a:ext cx="7860983" cy="37447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4294967295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b="1" dirty="0" smtClean="0"/>
              <a:t>Iskustva studenata na razmjeni</a:t>
            </a:r>
            <a:endParaRPr sz="2000" b="1" dirty="0"/>
          </a:p>
        </p:txBody>
      </p:sp>
      <p:sp>
        <p:nvSpPr>
          <p:cNvPr id="380" name="Google Shape;380;p25"/>
          <p:cNvSpPr/>
          <p:nvPr/>
        </p:nvSpPr>
        <p:spPr>
          <a:xfrm>
            <a:off x="1287375" y="2225850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2895600" y="37618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3902225" y="20072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531550" y="40606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6631400" y="2511913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5580112" y="2173324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14" name="Google Shape;381;p25"/>
          <p:cNvSpPr/>
          <p:nvPr/>
        </p:nvSpPr>
        <p:spPr>
          <a:xfrm>
            <a:off x="6081029" y="220291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1;p25"/>
          <p:cNvSpPr/>
          <p:nvPr/>
        </p:nvSpPr>
        <p:spPr>
          <a:xfrm>
            <a:off x="5441737" y="234552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46" name="Picture 2" descr="C:\Users\Amra\Downloads\received_32173265845714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0" y="176381"/>
            <a:ext cx="2331223" cy="3161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775761" y="1109218"/>
            <a:ext cx="1747075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/>
              <a:t>TRI STUDENTA U ČEŠKOJ</a:t>
            </a:r>
            <a:endParaRPr lang="bs-Latn-BA" dirty="0"/>
          </a:p>
        </p:txBody>
      </p:sp>
      <p:pic>
        <p:nvPicPr>
          <p:cNvPr id="6147" name="Picture 3" descr="C:\Users\Amra\Downloads\IMG-dd3c1f0241e01bfc45634b8012ac79ad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11913"/>
            <a:ext cx="3584917" cy="2688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mra\Downloads\received_56170158097851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16" y="2511913"/>
            <a:ext cx="3444159" cy="258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2172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467544" y="843558"/>
            <a:ext cx="7860983" cy="37447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4294967295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b="1" dirty="0" smtClean="0"/>
              <a:t>Iskustva studenata na razmjeni</a:t>
            </a:r>
            <a:endParaRPr sz="2000" b="1" dirty="0"/>
          </a:p>
        </p:txBody>
      </p:sp>
      <p:sp>
        <p:nvSpPr>
          <p:cNvPr id="380" name="Google Shape;380;p25"/>
          <p:cNvSpPr/>
          <p:nvPr/>
        </p:nvSpPr>
        <p:spPr>
          <a:xfrm>
            <a:off x="1287375" y="2225850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2895600" y="37618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3902225" y="20072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531550" y="40606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6631400" y="2511913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5580112" y="2173324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14" name="Google Shape;381;p25"/>
          <p:cNvSpPr/>
          <p:nvPr/>
        </p:nvSpPr>
        <p:spPr>
          <a:xfrm>
            <a:off x="6081029" y="220291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1;p25"/>
          <p:cNvSpPr/>
          <p:nvPr/>
        </p:nvSpPr>
        <p:spPr>
          <a:xfrm>
            <a:off x="5441737" y="234552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 descr="C:\Users\Amra\Downloads\IMG_20181008_141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1550"/>
            <a:ext cx="3234077" cy="4312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746318" y="1626887"/>
            <a:ext cx="1805962" cy="1212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/>
              <a:t>MAJA SAVIĆ</a:t>
            </a:r>
          </a:p>
          <a:p>
            <a:pPr algn="ctr"/>
            <a:r>
              <a:rPr lang="bs-Latn-BA" dirty="0" smtClean="0"/>
              <a:t>HRVATSKA</a:t>
            </a:r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4162172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467544" y="843558"/>
            <a:ext cx="7860983" cy="3744799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5"/>
          <p:cNvSpPr txBox="1">
            <a:spLocks noGrp="1"/>
          </p:cNvSpPr>
          <p:nvPr>
            <p:ph type="title" idx="4294967295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 b="1" dirty="0" smtClean="0"/>
              <a:t>Iskustva studenata na razmjeni</a:t>
            </a:r>
            <a:endParaRPr sz="2000" b="1" dirty="0"/>
          </a:p>
        </p:txBody>
      </p:sp>
      <p:sp>
        <p:nvSpPr>
          <p:cNvPr id="380" name="Google Shape;380;p25"/>
          <p:cNvSpPr/>
          <p:nvPr/>
        </p:nvSpPr>
        <p:spPr>
          <a:xfrm>
            <a:off x="1287375" y="2225850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5"/>
          <p:cNvSpPr/>
          <p:nvPr/>
        </p:nvSpPr>
        <p:spPr>
          <a:xfrm>
            <a:off x="2895600" y="37618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3902225" y="20072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4531550" y="406067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6631400" y="2511913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5580112" y="2173324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14" name="Google Shape;381;p25"/>
          <p:cNvSpPr/>
          <p:nvPr/>
        </p:nvSpPr>
        <p:spPr>
          <a:xfrm>
            <a:off x="6081029" y="220291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81;p25"/>
          <p:cNvSpPr/>
          <p:nvPr/>
        </p:nvSpPr>
        <p:spPr>
          <a:xfrm>
            <a:off x="5441737" y="2345525"/>
            <a:ext cx="138375" cy="119675"/>
          </a:xfrm>
          <a:prstGeom prst="flowChartMerge">
            <a:avLst/>
          </a:prstGeom>
          <a:solidFill>
            <a:srgbClr val="FF9900"/>
          </a:solidFill>
          <a:ln w="28575" cap="flat" cmpd="sng">
            <a:solidFill>
              <a:srgbClr val="C20E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C:\Users\Amra\Downloads\IMG-847392a7ba563dafbf5768e685342da6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0484"/>
            <a:ext cx="4717164" cy="3537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036913" y="1215187"/>
            <a:ext cx="1911351" cy="1416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 smtClean="0"/>
              <a:t>MEDIHA DELIĆ</a:t>
            </a:r>
          </a:p>
          <a:p>
            <a:pPr algn="ctr"/>
            <a:r>
              <a:rPr lang="bs-Latn-BA" dirty="0" smtClean="0"/>
              <a:t>SLOVENIJA</a:t>
            </a:r>
            <a:endParaRPr lang="bs-Latn-BA" dirty="0"/>
          </a:p>
        </p:txBody>
      </p:sp>
    </p:spTree>
    <p:extLst>
      <p:ext uri="{BB962C8B-B14F-4D97-AF65-F5344CB8AC3E}">
        <p14:creationId xmlns="" xmlns:p14="http://schemas.microsoft.com/office/powerpoint/2010/main" val="3974262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64" y="-650019"/>
            <a:ext cx="9303026" cy="595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744" y="4180772"/>
            <a:ext cx="4826512" cy="117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4769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08" y="228807"/>
            <a:ext cx="7886700" cy="3889117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+mn-lt"/>
              </a:rPr>
              <a:t>Projekat</a:t>
            </a:r>
            <a:r>
              <a:rPr lang="en-US" sz="3600" dirty="0" smtClean="0">
                <a:latin typeface="+mn-lt"/>
              </a:rPr>
              <a:t> Student Fair </a:t>
            </a:r>
            <a:r>
              <a:rPr lang="en-US" sz="3600" dirty="0" err="1" smtClean="0">
                <a:latin typeface="+mn-lt"/>
              </a:rPr>
              <a:t>na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Ekonomskom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fakultetu</a:t>
            </a:r>
            <a:r>
              <a:rPr lang="en-US" sz="3600" dirty="0" smtClean="0">
                <a:latin typeface="+mn-lt"/>
              </a:rPr>
              <a:t> u </a:t>
            </a:r>
            <a:r>
              <a:rPr lang="en-US" sz="3600" dirty="0" err="1" smtClean="0">
                <a:latin typeface="+mn-lt"/>
              </a:rPr>
              <a:t>Tuzli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" y="1335173"/>
            <a:ext cx="4334271" cy="1223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28" y="1228443"/>
            <a:ext cx="2289975" cy="1036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9" y="2558333"/>
            <a:ext cx="3951800" cy="2461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74" y="2708965"/>
            <a:ext cx="4499629" cy="2268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59" y="1489167"/>
            <a:ext cx="1894249" cy="1080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207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580" y="419861"/>
            <a:ext cx="7553242" cy="1369745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Nacionalna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Platforma</a:t>
            </a:r>
            <a:r>
              <a:rPr lang="en-US" dirty="0" smtClean="0">
                <a:latin typeface="+mn-lt"/>
              </a:rPr>
              <a:t> 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4" y="3018266"/>
            <a:ext cx="3456610" cy="1787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00" y="3384274"/>
            <a:ext cx="2350727" cy="1499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41" y="1104734"/>
            <a:ext cx="3835181" cy="2157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37" t="-5239" r="-144" b="19646"/>
          <a:stretch/>
        </p:blipFill>
        <p:spPr>
          <a:xfrm>
            <a:off x="123686" y="985467"/>
            <a:ext cx="4138213" cy="1948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9034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063" y="636039"/>
            <a:ext cx="8046223" cy="639567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Druženje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stranim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studentima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0" y="1203598"/>
            <a:ext cx="3415626" cy="1739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14" y="1203598"/>
            <a:ext cx="4262666" cy="1798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6" y="3036902"/>
            <a:ext cx="3702658" cy="1877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94" y="3147813"/>
            <a:ext cx="4225554" cy="1766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5028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15" y="256444"/>
            <a:ext cx="8138832" cy="1458056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MECM (</a:t>
            </a:r>
            <a:r>
              <a:rPr lang="en-US" sz="3600" dirty="0" err="1" smtClean="0">
                <a:latin typeface="+mn-lt"/>
              </a:rPr>
              <a:t>Mov’in</a:t>
            </a:r>
            <a:r>
              <a:rPr lang="en-US" sz="3600" dirty="0" smtClean="0">
                <a:latin typeface="+mn-lt"/>
              </a:rPr>
              <a:t> Europe </a:t>
            </a:r>
            <a:r>
              <a:rPr lang="en-US" sz="3600" dirty="0">
                <a:latin typeface="+mn-lt"/>
              </a:rPr>
              <a:t>Coordinators</a:t>
            </a:r>
            <a:r>
              <a:rPr lang="en-US" sz="3600" b="0" dirty="0">
                <a:latin typeface="+mn-lt"/>
              </a:rPr>
              <a:t/>
            </a:r>
            <a:br>
              <a:rPr lang="en-US" sz="3600" b="0" dirty="0">
                <a:latin typeface="+mn-lt"/>
              </a:rPr>
            </a:br>
            <a:r>
              <a:rPr lang="en-US" sz="3600" dirty="0" smtClean="0">
                <a:latin typeface="+mn-lt"/>
              </a:rPr>
              <a:t> Meeting)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0" y="679159"/>
            <a:ext cx="190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AEEF"/>
              </a:solidFill>
            </a:endParaRPr>
          </a:p>
          <a:p>
            <a:endParaRPr lang="en-US" sz="3600" b="1" dirty="0">
              <a:solidFill>
                <a:srgbClr val="00AEE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90" y="1373744"/>
            <a:ext cx="4046911" cy="202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1373744"/>
            <a:ext cx="3840816" cy="2160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96" y="2843689"/>
            <a:ext cx="4787807" cy="2393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3542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791" y="478933"/>
            <a:ext cx="7752025" cy="89266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ESN Academy Sarajevo</a:t>
            </a:r>
            <a:endParaRPr lang="en-US" sz="4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" y="1160641"/>
            <a:ext cx="5130283" cy="3359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36" y="1160641"/>
            <a:ext cx="3554232" cy="3359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684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16978"/>
            <a:ext cx="7641291" cy="26799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+mn-lt"/>
              </a:rPr>
              <a:t>Regrutacija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novih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članova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529"/>
            <a:ext cx="2944906" cy="2208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60" y="2334746"/>
            <a:ext cx="3697941" cy="2773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44" y="2900161"/>
            <a:ext cx="1481068" cy="138850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08" y="1089765"/>
            <a:ext cx="1724272" cy="12932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1688">
            <a:off x="6779503" y="973115"/>
            <a:ext cx="1537646" cy="12965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78" y="3594411"/>
            <a:ext cx="1429924" cy="13880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" y="3485201"/>
            <a:ext cx="1546412" cy="15464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80" y="1024184"/>
            <a:ext cx="1304365" cy="12228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57" t="12746" r="21765" b="4706"/>
          <a:stretch/>
        </p:blipFill>
        <p:spPr>
          <a:xfrm>
            <a:off x="3361240" y="2334746"/>
            <a:ext cx="1452282" cy="16033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66" t="3902" r="6138" b="11584"/>
          <a:stretch/>
        </p:blipFill>
        <p:spPr>
          <a:xfrm>
            <a:off x="4608952" y="3594410"/>
            <a:ext cx="1339211" cy="14372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675360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"/>
          <p:cNvSpPr txBox="1">
            <a:spLocks noGrp="1"/>
          </p:cNvSpPr>
          <p:nvPr>
            <p:ph type="ctrTitle"/>
          </p:nvPr>
        </p:nvSpPr>
        <p:spPr>
          <a:xfrm>
            <a:off x="2878525" y="1991825"/>
            <a:ext cx="3387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/>
              <a:t>Šta mislite o </a:t>
            </a:r>
            <a:br>
              <a:rPr lang="bs-Latn-BA" dirty="0" smtClean="0"/>
            </a:br>
            <a:r>
              <a:rPr lang="bs-Latn-BA" b="1" dirty="0" smtClean="0"/>
              <a:t>EKONOMIJI?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rofKesetovic1\Desktop\MI BOSP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23478"/>
            <a:ext cx="3145904" cy="591120"/>
          </a:xfrm>
          <a:prstGeom prst="rect">
            <a:avLst/>
          </a:prstGeom>
          <a:noFill/>
        </p:spPr>
      </p:pic>
      <p:sp>
        <p:nvSpPr>
          <p:cNvPr id="361" name="Google Shape;361;p23"/>
          <p:cNvSpPr/>
          <p:nvPr/>
        </p:nvSpPr>
        <p:spPr>
          <a:xfrm>
            <a:off x="1720051" y="1974479"/>
            <a:ext cx="2106000" cy="2106000"/>
          </a:xfrm>
          <a:prstGeom prst="ellipse">
            <a:avLst/>
          </a:prstGeom>
          <a:noFill/>
          <a:ln w="1524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Obavlja se na IV / III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g</a:t>
            </a: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odini </a:t>
            </a:r>
            <a:endParaRPr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362" name="Google Shape;362;p23"/>
          <p:cNvSpPr/>
          <p:nvPr/>
        </p:nvSpPr>
        <p:spPr>
          <a:xfrm>
            <a:off x="5318016" y="1974479"/>
            <a:ext cx="2106000" cy="2106000"/>
          </a:xfrm>
          <a:prstGeom prst="ellipse">
            <a:avLst/>
          </a:prstGeom>
          <a:noFill/>
          <a:ln w="152400" cap="flat" cmpd="sng">
            <a:solidFill>
              <a:srgbClr val="C20E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Mogućnost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Obavljanja ferijalne prakse</a:t>
            </a:r>
            <a:endParaRPr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363" name="Google Shape;363;p23"/>
          <p:cNvSpPr txBox="1">
            <a:spLocks noGrp="1"/>
          </p:cNvSpPr>
          <p:nvPr>
            <p:ph type="title"/>
          </p:nvPr>
        </p:nvSpPr>
        <p:spPr>
          <a:xfrm>
            <a:off x="2123728" y="339502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/>
              <a:t>STUDENTSKA PRAKSA</a:t>
            </a:r>
            <a:endParaRPr b="1" dirty="0"/>
          </a:p>
        </p:txBody>
      </p:sp>
      <p:sp>
        <p:nvSpPr>
          <p:cNvPr id="364" name="Google Shape;364;p23"/>
          <p:cNvSpPr/>
          <p:nvPr/>
        </p:nvSpPr>
        <p:spPr>
          <a:xfrm>
            <a:off x="3295163" y="1750600"/>
            <a:ext cx="2553600" cy="2553600"/>
          </a:xfrm>
          <a:prstGeom prst="ellipse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Dvije sedmice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po 8 sati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u firmama 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m</a:t>
            </a: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inistratvima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s</a:t>
            </a: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a kojima imamo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p</a:t>
            </a: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otpisan ugovor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o</a:t>
            </a:r>
            <a:r>
              <a:rPr lang="bs-Latn-BA" b="1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 poslovnoj saradnji</a:t>
            </a:r>
            <a:endParaRPr b="1"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365" name="Google Shape;365;p23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pic>
        <p:nvPicPr>
          <p:cNvPr id="7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478"/>
            <a:ext cx="1547664" cy="1289720"/>
          </a:xfrm>
          <a:prstGeom prst="rect">
            <a:avLst/>
          </a:prstGeom>
        </p:spPr>
      </p:pic>
      <p:pic>
        <p:nvPicPr>
          <p:cNvPr id="8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37030"/>
            <a:ext cx="1547664" cy="1135564"/>
          </a:xfrm>
          <a:prstGeom prst="rect">
            <a:avLst/>
          </a:prstGeom>
        </p:spPr>
      </p:pic>
      <p:pic>
        <p:nvPicPr>
          <p:cNvPr id="9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" y="2624311"/>
            <a:ext cx="1171575" cy="11715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38" y="4155926"/>
            <a:ext cx="2714625" cy="819150"/>
          </a:xfrm>
          <a:prstGeom prst="rect">
            <a:avLst/>
          </a:prstGeom>
        </p:spPr>
      </p:pic>
      <p:pic>
        <p:nvPicPr>
          <p:cNvPr id="11" name="Slika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26" y="1049547"/>
            <a:ext cx="4176464" cy="701053"/>
          </a:xfrm>
          <a:prstGeom prst="rect">
            <a:avLst/>
          </a:prstGeom>
        </p:spPr>
      </p:pic>
      <p:pic>
        <p:nvPicPr>
          <p:cNvPr id="12" name="Slika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11" y="123478"/>
            <a:ext cx="3062956" cy="835791"/>
          </a:xfrm>
          <a:prstGeom prst="rect">
            <a:avLst/>
          </a:prstGeom>
        </p:spPr>
      </p:pic>
      <p:pic>
        <p:nvPicPr>
          <p:cNvPr id="13" name="Slika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68" y="988600"/>
            <a:ext cx="1367126" cy="1367126"/>
          </a:xfrm>
          <a:prstGeom prst="rect">
            <a:avLst/>
          </a:prstGeom>
        </p:spPr>
      </p:pic>
      <p:pic>
        <p:nvPicPr>
          <p:cNvPr id="14" name="Slika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49" y="1089356"/>
            <a:ext cx="1785062" cy="481498"/>
          </a:xfrm>
          <a:prstGeom prst="rect">
            <a:avLst/>
          </a:prstGeom>
        </p:spPr>
      </p:pic>
      <p:pic>
        <p:nvPicPr>
          <p:cNvPr id="15" name="Slika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5" y="2355727"/>
            <a:ext cx="1873331" cy="993188"/>
          </a:xfrm>
          <a:prstGeom prst="rect">
            <a:avLst/>
          </a:prstGeom>
        </p:spPr>
      </p:pic>
      <p:pic>
        <p:nvPicPr>
          <p:cNvPr id="16" name="Slika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91" y="4146304"/>
            <a:ext cx="1990725" cy="914400"/>
          </a:xfrm>
          <a:prstGeom prst="rect">
            <a:avLst/>
          </a:prstGeom>
        </p:spPr>
      </p:pic>
      <p:pic>
        <p:nvPicPr>
          <p:cNvPr id="17" name="Slika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01" y="4159117"/>
            <a:ext cx="2959334" cy="90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 txBox="1">
            <a:spLocks noGrp="1"/>
          </p:cNvSpPr>
          <p:nvPr>
            <p:ph type="title" idx="4294967295"/>
          </p:nvPr>
        </p:nvSpPr>
        <p:spPr>
          <a:xfrm>
            <a:off x="2194950" y="1881750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400" b="1" dirty="0" smtClean="0"/>
              <a:t>Zabavan studentski život</a:t>
            </a: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9900"/>
              </a:solidFill>
            </a:endParaRPr>
          </a:p>
        </p:txBody>
      </p:sp>
      <p:sp>
        <p:nvSpPr>
          <p:cNvPr id="356" name="Google Shape;356;p22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pic>
        <p:nvPicPr>
          <p:cNvPr id="4098" name="Picture 2" descr="Fotografija Studentski parlament Univerziteta u Tuzl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259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grafija Studentski parlament Univerziteta u Tuzl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79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hstring.net/tuzlauslikama/tuzlarije/tznews/aubrucos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2" y="2941606"/>
            <a:ext cx="3312534" cy="2219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zultat slika za proslave studen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24" y="2941606"/>
            <a:ext cx="3297322" cy="2188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2567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pic>
        <p:nvPicPr>
          <p:cNvPr id="1026" name="Picture 2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3478"/>
            <a:ext cx="4646810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0" y="123478"/>
            <a:ext cx="3976423" cy="2982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9" y="2491464"/>
            <a:ext cx="4025761" cy="2620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71201"/>
            <a:ext cx="4127401" cy="2072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9542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8537"/>
            <a:ext cx="3960686" cy="2643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/>
          </a:p>
        </p:txBody>
      </p:sp>
      <p:pic>
        <p:nvPicPr>
          <p:cNvPr id="2050" name="Picture 2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0" y="291663"/>
            <a:ext cx="3958726" cy="2642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8960"/>
            <a:ext cx="3991584" cy="2664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grafija ASEF - Asocijacija studenata Ekonomskog fakulteta Tuzl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16" y="2501962"/>
            <a:ext cx="3957360" cy="2641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6509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en"/>
          </a:p>
        </p:txBody>
      </p:sp>
      <p:pic>
        <p:nvPicPr>
          <p:cNvPr id="3074" name="Picture 2" descr="http://www.untz.ba/uploads/images/promocije/2017-18/eestec-softskillsacademy-najava-septembar2018/softskillsacade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95487"/>
            <a:ext cx="6275101" cy="2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ja Bingo City Cent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88" y="2522751"/>
            <a:ext cx="4464495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sjj2-1.fna.fbcdn.net/v/t1.0-9/29472818_1611247022303916_2761222470164807680_n.jpg?_nc_cat=101&amp;_nc_ht=scontent.fsjj2-1.fna&amp;oh=e20bc5f1fbb36d5a86773fbb34109e4e&amp;oe=5CB9E0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6675"/>
            <a:ext cx="3606320" cy="2007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5513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"/>
          <p:cNvSpPr txBox="1">
            <a:spLocks noGrp="1"/>
          </p:cNvSpPr>
          <p:nvPr>
            <p:ph type="title"/>
          </p:nvPr>
        </p:nvSpPr>
        <p:spPr>
          <a:xfrm>
            <a:off x="2047950" y="0"/>
            <a:ext cx="5048100" cy="11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b="1" dirty="0" smtClean="0">
                <a:solidFill>
                  <a:srgbClr val="FFC000"/>
                </a:solidFill>
              </a:rPr>
              <a:t>UPIS NA EKONOMSKI FAKULTET</a:t>
            </a:r>
            <a:br>
              <a:rPr lang="bs-Latn-BA" b="1" dirty="0" smtClean="0">
                <a:solidFill>
                  <a:srgbClr val="FFC000"/>
                </a:solidFill>
              </a:rPr>
            </a:br>
            <a:r>
              <a:rPr lang="en" dirty="0" smtClean="0"/>
              <a:t>Our </a:t>
            </a:r>
            <a:r>
              <a:rPr lang="en" dirty="0"/>
              <a:t>process is easy</a:t>
            </a:r>
            <a:endParaRPr dirty="0"/>
          </a:p>
        </p:txBody>
      </p:sp>
      <p:cxnSp>
        <p:nvCxnSpPr>
          <p:cNvPr id="410" name="Google Shape;410;p28"/>
          <p:cNvCxnSpPr/>
          <p:nvPr/>
        </p:nvCxnSpPr>
        <p:spPr>
          <a:xfrm>
            <a:off x="4572000" y="1341525"/>
            <a:ext cx="0" cy="380190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dash"/>
            <a:round/>
            <a:headEnd type="oval" w="med" len="med"/>
            <a:tailEnd type="none" w="med" len="med"/>
          </a:ln>
        </p:spPr>
      </p:cxnSp>
      <p:sp>
        <p:nvSpPr>
          <p:cNvPr id="411" name="Google Shape;411;p28"/>
          <p:cNvSpPr/>
          <p:nvPr/>
        </p:nvSpPr>
        <p:spPr>
          <a:xfrm>
            <a:off x="4866784" y="1814749"/>
            <a:ext cx="2003100" cy="631800"/>
          </a:xfrm>
          <a:prstGeom prst="wedgeRectCallout">
            <a:avLst>
              <a:gd name="adj1" fmla="val -57039"/>
              <a:gd name="adj2" fmla="val -33812"/>
            </a:avLst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Prijava na konkurs</a:t>
            </a:r>
            <a:endParaRPr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412" name="Google Shape;412;p28"/>
          <p:cNvSpPr/>
          <p:nvPr/>
        </p:nvSpPr>
        <p:spPr>
          <a:xfrm>
            <a:off x="4529891" y="1876925"/>
            <a:ext cx="90300" cy="903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8"/>
          <p:cNvSpPr/>
          <p:nvPr/>
        </p:nvSpPr>
        <p:spPr>
          <a:xfrm>
            <a:off x="4529891" y="3003888"/>
            <a:ext cx="90300" cy="903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8"/>
          <p:cNvSpPr/>
          <p:nvPr/>
        </p:nvSpPr>
        <p:spPr>
          <a:xfrm>
            <a:off x="4529891" y="4130850"/>
            <a:ext cx="90300" cy="903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"/>
          <p:cNvSpPr/>
          <p:nvPr/>
        </p:nvSpPr>
        <p:spPr>
          <a:xfrm>
            <a:off x="4866784" y="4072674"/>
            <a:ext cx="2003100" cy="631800"/>
          </a:xfrm>
          <a:prstGeom prst="wedgeRectCallout">
            <a:avLst>
              <a:gd name="adj1" fmla="val -57039"/>
              <a:gd name="adj2" fmla="val -33812"/>
            </a:avLst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Upis semestra i početak nastave</a:t>
            </a:r>
            <a:endParaRPr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416" name="Google Shape;416;p28"/>
          <p:cNvSpPr/>
          <p:nvPr/>
        </p:nvSpPr>
        <p:spPr>
          <a:xfrm>
            <a:off x="2241880" y="2859782"/>
            <a:ext cx="2003100" cy="792087"/>
          </a:xfrm>
          <a:prstGeom prst="wedgeRectCallout">
            <a:avLst>
              <a:gd name="adj1" fmla="val 57316"/>
              <a:gd name="adj2" fmla="val -34271"/>
            </a:avLst>
          </a:prstGeom>
          <a:solidFill>
            <a:srgbClr val="0E0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200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Pripremna nastava za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20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p</a:t>
            </a:r>
            <a:r>
              <a:rPr lang="bs-Latn-BA" sz="1200" dirty="0" smtClean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rijemni ispit i održavanje prijemnog ispita </a:t>
            </a:r>
            <a:endParaRPr sz="1200" dirty="0">
              <a:solidFill>
                <a:srgbClr val="FFFF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905664" y="134761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b="1" dirty="0" smtClean="0">
                <a:solidFill>
                  <a:schemeClr val="bg1"/>
                </a:solidFill>
              </a:rPr>
              <a:t>Juni</a:t>
            </a:r>
            <a:endParaRPr lang="hr-BA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1269" y="246594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b="1" dirty="0" smtClean="0">
                <a:solidFill>
                  <a:schemeClr val="bg1"/>
                </a:solidFill>
              </a:rPr>
              <a:t>Juni/Juli</a:t>
            </a:r>
            <a:endParaRPr lang="hr-BA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3651311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b="1" dirty="0" smtClean="0">
                <a:solidFill>
                  <a:schemeClr val="bg1"/>
                </a:solidFill>
              </a:rPr>
              <a:t>Septembar/Oktobar</a:t>
            </a:r>
            <a:endParaRPr lang="hr-BA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"/>
          <p:cNvSpPr/>
          <p:nvPr/>
        </p:nvSpPr>
        <p:spPr>
          <a:xfrm>
            <a:off x="5628500" y="691825"/>
            <a:ext cx="1873718" cy="3759778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C20E9B"/>
          </a:solidFill>
          <a:ln w="9525" cap="flat" cmpd="sng">
            <a:solidFill>
              <a:srgbClr val="0E00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1"/>
          <p:cNvSpPr txBox="1">
            <a:spLocks noGrp="1"/>
          </p:cNvSpPr>
          <p:nvPr>
            <p:ph type="body" idx="4294967295"/>
          </p:nvPr>
        </p:nvSpPr>
        <p:spPr>
          <a:xfrm>
            <a:off x="1043608" y="839000"/>
            <a:ext cx="2880320" cy="3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bs-Latn-BA" sz="1800" b="1" dirty="0" smtClean="0">
                <a:latin typeface="Nixie One"/>
                <a:ea typeface="Nixie One"/>
                <a:cs typeface="Nixie One"/>
                <a:sym typeface="Nixie One"/>
              </a:rPr>
              <a:t>KONTAKTIRAJTE NAS</a:t>
            </a: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lang="bs-Latn-BA" sz="1800" b="1" dirty="0" smtClean="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5712759" y="1007140"/>
            <a:ext cx="17052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Amra Gadžo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061/289-542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s-Latn-BA" sz="1600" dirty="0" smtClean="0">
              <a:solidFill>
                <a:srgbClr val="FFFF00"/>
              </a:solidFill>
              <a:latin typeface="Inconsolata"/>
              <a:ea typeface="Inconsolata"/>
              <a:cs typeface="Inconsolata"/>
              <a:sym typeface="Inconsola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Alma Muratović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061/640-939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s-Latn-BA" sz="1600" dirty="0" smtClean="0">
              <a:solidFill>
                <a:srgbClr val="FFFF00"/>
              </a:solidFill>
              <a:latin typeface="Inconsolata"/>
              <a:ea typeface="Inconsolata"/>
              <a:cs typeface="Inconsolata"/>
              <a:sym typeface="Inconsola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Amra Nuhanović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061/300-929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bs-Latn-BA" sz="1600" dirty="0">
              <a:solidFill>
                <a:srgbClr val="FFFF00"/>
              </a:solidFill>
              <a:latin typeface="Inconsolata"/>
              <a:ea typeface="Inconsolata"/>
              <a:cs typeface="Inconsolata"/>
              <a:sym typeface="Inconsolat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Amra Babajić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600" dirty="0" smtClean="0">
                <a:solidFill>
                  <a:srgbClr val="FFFF00"/>
                </a:solidFill>
                <a:latin typeface="Inconsolata"/>
                <a:ea typeface="Inconsolata"/>
                <a:cs typeface="Inconsolata"/>
                <a:sym typeface="Inconsolata"/>
              </a:rPr>
              <a:t>061/496-338</a:t>
            </a:r>
            <a:endParaRPr sz="1600" dirty="0">
              <a:solidFill>
                <a:srgbClr val="FFFF00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444" name="Google Shape;444;p31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5"/>
          <p:cNvSpPr txBox="1">
            <a:spLocks noGrp="1"/>
          </p:cNvSpPr>
          <p:nvPr>
            <p:ph type="ctrTitle" idx="4294967295"/>
          </p:nvPr>
        </p:nvSpPr>
        <p:spPr>
          <a:xfrm>
            <a:off x="1642300" y="2693625"/>
            <a:ext cx="5859300" cy="5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6D9EEB"/>
                </a:solidFill>
              </a:rPr>
              <a:t>Thanks!</a:t>
            </a:r>
            <a:endParaRPr sz="6000" b="1" dirty="0">
              <a:solidFill>
                <a:srgbClr val="6D9EEB"/>
              </a:solidFill>
            </a:endParaRPr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4294967295"/>
          </p:nvPr>
        </p:nvSpPr>
        <p:spPr>
          <a:xfrm>
            <a:off x="1642300" y="3293329"/>
            <a:ext cx="5859300" cy="14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9900"/>
                </a:solidFill>
              </a:rPr>
              <a:t>Any questions?</a:t>
            </a:r>
            <a:endParaRPr sz="2400" b="1" dirty="0"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</p:txBody>
      </p:sp>
      <p:sp>
        <p:nvSpPr>
          <p:cNvPr id="475" name="Google Shape;475;p35"/>
          <p:cNvSpPr txBox="1"/>
          <p:nvPr/>
        </p:nvSpPr>
        <p:spPr>
          <a:xfrm>
            <a:off x="3563888" y="915566"/>
            <a:ext cx="1944216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FF9900"/>
                </a:solidFill>
              </a:rPr>
              <a:t>👍</a:t>
            </a:r>
            <a:endParaRPr sz="9600" dirty="0">
              <a:solidFill>
                <a:srgbClr val="FF9900"/>
              </a:solidFill>
            </a:endParaRPr>
          </a:p>
        </p:txBody>
      </p:sp>
      <p:sp>
        <p:nvSpPr>
          <p:cNvPr id="476" name="Google Shape;476;p3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107194" y="339502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Da li </a:t>
            </a:r>
            <a:r>
              <a:rPr lang="bs-Latn-BA" sz="1600" b="1" i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Vaš plan za budućnost</a:t>
            </a:r>
            <a:r>
              <a:rPr lang="bs-Latn-BA" sz="16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 </a:t>
            </a:r>
            <a:r>
              <a:rPr lang="bs-Latn-BA" sz="16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 podrazumijeva </a:t>
            </a:r>
            <a:r>
              <a:rPr lang="bs-Latn-BA" sz="16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da </a:t>
            </a:r>
            <a:r>
              <a:rPr lang="bs-Latn-BA" sz="16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postanete:</a:t>
            </a:r>
          </a:p>
          <a:p>
            <a:endParaRPr lang="bs-Latn-BA" sz="1600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r>
              <a:rPr lang="bs-Latn-BA" sz="1600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1. USPJEŠAN MENADŽER</a:t>
            </a:r>
          </a:p>
          <a:p>
            <a:endParaRPr lang="bs-Latn-BA" sz="1600" b="1" dirty="0" smtClean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pPr marL="285750" indent="-285750">
              <a:buFontTx/>
              <a:buChar char="-"/>
            </a:pPr>
            <a:r>
              <a:rPr lang="bs-Latn-BA" sz="16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osposobljen za pokretanje vlastitog biznisa;</a:t>
            </a:r>
          </a:p>
          <a:p>
            <a:pPr marL="285750" indent="-285750">
              <a:buFontTx/>
              <a:buChar char="-"/>
            </a:pPr>
            <a:r>
              <a:rPr lang="bs-Latn-BA" sz="16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o</a:t>
            </a:r>
            <a:r>
              <a:rPr lang="bs-Latn-BA" sz="16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sposobljen da adekvatno upravlja proizvodnim procesom;</a:t>
            </a:r>
          </a:p>
          <a:p>
            <a:pPr marL="285750" indent="-285750">
              <a:buFontTx/>
              <a:buChar char="-"/>
            </a:pPr>
            <a:r>
              <a:rPr lang="bs-Latn-BA" sz="1600" b="1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o</a:t>
            </a:r>
            <a:r>
              <a:rPr lang="bs-Latn-BA" sz="1600" b="1" dirty="0" smtClean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bučen da adekvatno upravlja ljudskim resursima...</a:t>
            </a:r>
          </a:p>
          <a:p>
            <a:endParaRPr lang="bs-Latn-BA" sz="1600" b="1" dirty="0" smtClean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pPr marL="342900" indent="-342900">
              <a:buAutoNum type="arabicPeriod"/>
            </a:pPr>
            <a:endParaRPr lang="bs-Latn-BA" sz="1600" b="1" dirty="0" smtClean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endParaRPr lang="bs-Latn-BA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rod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9702"/>
            <a:ext cx="4394439" cy="2927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2178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1101672" y="555526"/>
            <a:ext cx="58326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Ili da budete:</a:t>
            </a:r>
          </a:p>
          <a:p>
            <a:endParaRPr lang="bs-Latn-BA" b="1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MARKETING STRUČNJAK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STRUČNJAK ZA ISTRAŽIVANJE TRŽIŠTA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STRUČNJAK ZA INTERNET MARKETING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MENADŽER PRODAJE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MENDŽER KLJUČNIH KUPACA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BREND MENADŽER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.............</a:t>
            </a:r>
          </a:p>
          <a:p>
            <a:endParaRPr lang="bs-Latn-BA" b="1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FINANSIJSKI SAVJETNIK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POREZNI I TRŽIŠNI KONSULTANT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BERZANSKI SAVJETNIK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BANKARSKI SLUŽBENIK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BERZANSKI BROKER</a:t>
            </a:r>
            <a:endParaRPr lang="bs-Latn-BA" b="1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endParaRPr lang="bs-Latn-BA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pPr marL="285750" indent="-285750">
              <a:buFontTx/>
              <a:buChar char="-"/>
            </a:pPr>
            <a:endParaRPr lang="bs-Latn-BA" b="1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endParaRPr lang="bs-Latn-BA" dirty="0"/>
          </a:p>
        </p:txBody>
      </p:sp>
      <p:pic>
        <p:nvPicPr>
          <p:cNvPr id="2052" name="Picture 4" descr="Srodna sli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11" y="2715766"/>
            <a:ext cx="4127505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42846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5" name="TextBox 4"/>
          <p:cNvSpPr txBox="1"/>
          <p:nvPr/>
        </p:nvSpPr>
        <p:spPr>
          <a:xfrm>
            <a:off x="971600" y="699542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EKONOMSKI ANALITIČAR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KREATOR EKONOMSKE POLITIKE ZEMLJE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VLADIN ZVANIČNIK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KREATOR RAZVOJNIH POLITIKA I STRATEGIJA</a:t>
            </a:r>
          </a:p>
          <a:p>
            <a:endParaRPr lang="bs-Latn-BA" b="1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REVIZOR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INSPEKTOR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STEČAJNI UPRAVNIK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RAČUNOVOĐA</a:t>
            </a:r>
          </a:p>
          <a:p>
            <a:r>
              <a:rPr lang="bs-Latn-BA" b="1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  <a:cs typeface="Miriam Fixed" panose="020B0509050101010101" pitchFamily="49" charset="-79"/>
              </a:rPr>
              <a:t>SUDSKI VJEŠTAK EKONOMSKE STRUKE</a:t>
            </a:r>
          </a:p>
          <a:p>
            <a:endParaRPr lang="bs-Latn-BA" b="1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  <a:cs typeface="Miriam Fixed" panose="020B0509050101010101" pitchFamily="49" charset="-79"/>
            </a:endParaRPr>
          </a:p>
          <a:p>
            <a:endParaRPr lang="bs-Latn-BA" dirty="0"/>
          </a:p>
        </p:txBody>
      </p:sp>
      <p:sp>
        <p:nvSpPr>
          <p:cNvPr id="6" name="AutoShape 2" descr="Rezultat slika za BRO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s-Latn-BA"/>
          </a:p>
        </p:txBody>
      </p:sp>
      <p:pic>
        <p:nvPicPr>
          <p:cNvPr id="3076" name="Picture 4" descr="Srod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950" y="1699761"/>
            <a:ext cx="4067944" cy="2711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576" y="3579862"/>
            <a:ext cx="348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600" dirty="0" smtClean="0">
                <a:solidFill>
                  <a:srgbClr val="FFFF00"/>
                </a:solidFill>
              </a:rPr>
              <a:t>SVE TO VAM NUDI </a:t>
            </a:r>
          </a:p>
          <a:p>
            <a:pPr algn="ctr"/>
            <a:r>
              <a:rPr lang="bs-Latn-BA" sz="1600" dirty="0" smtClean="0">
                <a:solidFill>
                  <a:srgbClr val="FFFF00"/>
                </a:solidFill>
              </a:rPr>
              <a:t>EKONOMSKI FAKULTET TUZLA</a:t>
            </a:r>
            <a:r>
              <a:rPr lang="bs-Latn-BA" dirty="0" smtClean="0">
                <a:solidFill>
                  <a:srgbClr val="FFFF00"/>
                </a:solidFill>
              </a:rPr>
              <a:t>.</a:t>
            </a:r>
            <a:endParaRPr lang="bs-Latn-BA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475197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>
                <a:solidFill>
                  <a:schemeClr val="bg1"/>
                </a:solidFill>
              </a:rPr>
              <a:t>NAJŠIRI SPEKTAR ZANIMANJA</a:t>
            </a:r>
            <a:endParaRPr lang="bs-Latn-BA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475197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>
                <a:solidFill>
                  <a:schemeClr val="bg1"/>
                </a:solidFill>
              </a:rPr>
              <a:t>NAJBRŽE ZAPOSLENJE</a:t>
            </a:r>
            <a:endParaRPr lang="bs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828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563638"/>
            <a:ext cx="3226200" cy="3007500"/>
          </a:xfrm>
        </p:spPr>
        <p:txBody>
          <a:bodyPr/>
          <a:lstStyle/>
          <a:p>
            <a:r>
              <a:rPr lang="bs-Latn-BA" dirty="0"/>
              <a:t>Mašinski inžinjer</a:t>
            </a:r>
          </a:p>
          <a:p>
            <a:r>
              <a:rPr lang="bs-Latn-BA" sz="2800" b="1" dirty="0"/>
              <a:t>Ekonomista</a:t>
            </a:r>
          </a:p>
          <a:p>
            <a:r>
              <a:rPr lang="bs-Latn-BA" dirty="0"/>
              <a:t>Doktor medicine</a:t>
            </a:r>
          </a:p>
          <a:p>
            <a:r>
              <a:rPr lang="bs-Latn-BA" dirty="0"/>
              <a:t>Stomatolog</a:t>
            </a:r>
          </a:p>
          <a:p>
            <a:pPr marL="114300" indent="0">
              <a:buNone/>
            </a:pPr>
            <a:endParaRPr lang="bs-Latn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bs-Latn-BA" dirty="0"/>
              <a:t>Prema saopštenju Federalnog zavoda za </a:t>
            </a:r>
            <a:r>
              <a:rPr lang="bs-Latn-BA" dirty="0" smtClean="0"/>
              <a:t>zapošljavanje iz 2020. godine</a:t>
            </a:r>
            <a:endParaRPr lang="bs-Latn-BA" dirty="0"/>
          </a:p>
          <a:p>
            <a:endParaRPr lang="bs-Latn-B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bs-Latn-BA" sz="2000" b="1" dirty="0" smtClean="0"/>
              <a:t>NAJTRAŽENIJA ZANIMANJA U FBiH</a:t>
            </a:r>
            <a:endParaRPr lang="bs-Latn-BA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336383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>
                <a:solidFill>
                  <a:srgbClr val="FFC000"/>
                </a:solidFill>
              </a:rPr>
              <a:t>Na web stranici </a:t>
            </a:r>
            <a:r>
              <a:rPr lang="bs-Latn-BA" dirty="0" smtClean="0">
                <a:solidFill>
                  <a:srgbClr val="FFFF00"/>
                </a:solidFill>
              </a:rPr>
              <a:t>www.plata.ba</a:t>
            </a:r>
            <a:r>
              <a:rPr lang="bs-Latn-BA" dirty="0" smtClean="0">
                <a:solidFill>
                  <a:srgbClr val="FFC000"/>
                </a:solidFill>
              </a:rPr>
              <a:t> uporedite prosječne plate po svim zanimanjima i vidjet ćete da su plate za zanimanja koja nudi Ekonomski fakultet Tuzla  najveće.</a:t>
            </a:r>
            <a:endParaRPr lang="bs-Latn-B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187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b="1" dirty="0" smtClean="0"/>
              <a:t>ŠTA VAM NUDI EKONOMIJA</a:t>
            </a:r>
            <a:r>
              <a:rPr lang="bs-Latn-BA" dirty="0" smtClean="0"/>
              <a:t>?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624" y="1275606"/>
            <a:ext cx="3226200" cy="3007500"/>
          </a:xfrm>
        </p:spPr>
        <p:txBody>
          <a:bodyPr/>
          <a:lstStyle/>
          <a:p>
            <a:r>
              <a:rPr lang="bs-Latn-BA" dirty="0" smtClean="0"/>
              <a:t>Dinamično okruženje</a:t>
            </a:r>
          </a:p>
          <a:p>
            <a:r>
              <a:rPr lang="bs-Latn-BA" dirty="0" smtClean="0"/>
              <a:t>Timski rad</a:t>
            </a:r>
          </a:p>
          <a:p>
            <a:r>
              <a:rPr lang="bs-Latn-BA" dirty="0" smtClean="0"/>
              <a:t>Maksimiziranje Vaše kreativnost</a:t>
            </a:r>
          </a:p>
          <a:p>
            <a:r>
              <a:rPr lang="bs-Latn-BA" dirty="0" smtClean="0"/>
              <a:t>Operacionaliziranje Vaših ideja</a:t>
            </a:r>
          </a:p>
          <a:p>
            <a:r>
              <a:rPr lang="bs-Latn-BA" dirty="0" smtClean="0"/>
              <a:t>Zaslužene benefite</a:t>
            </a:r>
          </a:p>
          <a:p>
            <a:pPr marL="114300" indent="0">
              <a:buNone/>
            </a:pPr>
            <a:r>
              <a:rPr lang="bs-Latn-BA" dirty="0" smtClean="0"/>
              <a:t>(visoka primanja, službeni auto, mobitel, laptop, putovanja)</a:t>
            </a:r>
          </a:p>
          <a:p>
            <a:endParaRPr lang="bs-Latn-BA" dirty="0" smtClean="0"/>
          </a:p>
          <a:p>
            <a:endParaRPr lang="bs-Latn-B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788024" y="1275606"/>
            <a:ext cx="3226200" cy="3251494"/>
          </a:xfrm>
        </p:spPr>
        <p:txBody>
          <a:bodyPr/>
          <a:lstStyle/>
          <a:p>
            <a:r>
              <a:rPr lang="bs-Latn-BA" dirty="0" smtClean="0">
                <a:solidFill>
                  <a:srgbClr val="FFC000"/>
                </a:solidFill>
              </a:rPr>
              <a:t>Rezultate postižete svojim znanjem i radom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Laptop i mobitel su Vaš alat sa kojim radite</a:t>
            </a:r>
          </a:p>
          <a:p>
            <a:r>
              <a:rPr lang="bs-Latn-BA" dirty="0" smtClean="0">
                <a:solidFill>
                  <a:srgbClr val="FFC000"/>
                </a:solidFill>
              </a:rPr>
              <a:t>Softveri su Vaši prijatelji koji štede vrijeme</a:t>
            </a:r>
            <a:endParaRPr lang="bs-Latn-BA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6" name="TextBox 5"/>
          <p:cNvSpPr txBox="1"/>
          <p:nvPr/>
        </p:nvSpPr>
        <p:spPr>
          <a:xfrm>
            <a:off x="4572000" y="3867894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Svoje znanje uvjek nosite sa sobom i</a:t>
            </a:r>
          </a:p>
          <a:p>
            <a:r>
              <a:rPr lang="bs-Latn-BA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</a:t>
            </a:r>
            <a:r>
              <a:rPr lang="bs-Latn-B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isu Vam potrebni specijalni uslovi da bi ga primjenili............jer.................</a:t>
            </a:r>
          </a:p>
          <a:p>
            <a:r>
              <a:rPr lang="bs-Latn-BA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EKONOMIJA JE ŽIVOT!</a:t>
            </a:r>
            <a:endParaRPr lang="bs-Latn-BA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3480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>
            <a:spLocks noGrp="1"/>
          </p:cNvSpPr>
          <p:nvPr>
            <p:ph type="ctrTitle"/>
          </p:nvPr>
        </p:nvSpPr>
        <p:spPr>
          <a:xfrm>
            <a:off x="1737625" y="1659550"/>
            <a:ext cx="566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6D9EEB"/>
                </a:solidFill>
              </a:rPr>
              <a:t>1.</a:t>
            </a:r>
            <a:r>
              <a:rPr lang="bs-Latn-BA" sz="6000" dirty="0" smtClean="0">
                <a:solidFill>
                  <a:srgbClr val="6D9EEB"/>
                </a:solidFill>
              </a:rPr>
              <a:t>KORAK</a:t>
            </a:r>
            <a:endParaRPr sz="6000" dirty="0">
              <a:solidFill>
                <a:srgbClr val="6D9EEB"/>
              </a:solidFill>
            </a:endParaRPr>
          </a:p>
        </p:txBody>
      </p:sp>
      <p:sp>
        <p:nvSpPr>
          <p:cNvPr id="291" name="Google Shape;291;p15"/>
          <p:cNvSpPr txBox="1">
            <a:spLocks noGrp="1"/>
          </p:cNvSpPr>
          <p:nvPr>
            <p:ph type="subTitle" idx="1"/>
          </p:nvPr>
        </p:nvSpPr>
        <p:spPr>
          <a:xfrm>
            <a:off x="1737625" y="2687653"/>
            <a:ext cx="5668800" cy="4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800" dirty="0" smtClean="0"/>
              <a:t>ODABIR STUDIJSKOG USMJERENJA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800" dirty="0" smtClean="0"/>
              <a:t>SPRAM VAŠE VIZIJE BUDUĆNOSTI</a:t>
            </a:r>
            <a:endParaRPr sz="1800" dirty="0"/>
          </a:p>
        </p:txBody>
      </p:sp>
      <p:sp>
        <p:nvSpPr>
          <p:cNvPr id="292" name="Google Shape;292;p15"/>
          <p:cNvSpPr txBox="1">
            <a:spLocks noGrp="1"/>
          </p:cNvSpPr>
          <p:nvPr>
            <p:ph type="sldNum" idx="12"/>
          </p:nvPr>
        </p:nvSpPr>
        <p:spPr>
          <a:xfrm>
            <a:off x="4297650" y="4778750"/>
            <a:ext cx="5487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907704" y="4234893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1600" b="1" dirty="0" smtClean="0">
                <a:solidFill>
                  <a:schemeClr val="bg1"/>
                </a:solidFill>
              </a:rPr>
              <a:t>Krenimo u proces odlučivanja </a:t>
            </a:r>
            <a:endParaRPr lang="bs-Latn-BA" sz="1600" b="1" dirty="0">
              <a:solidFill>
                <a:schemeClr val="bg1"/>
              </a:solidFill>
            </a:endParaRPr>
          </a:p>
        </p:txBody>
      </p:sp>
      <p:grpSp>
        <p:nvGrpSpPr>
          <p:cNvPr id="6" name="Google Shape;697;p38"/>
          <p:cNvGrpSpPr/>
          <p:nvPr/>
        </p:nvGrpSpPr>
        <p:grpSpPr>
          <a:xfrm>
            <a:off x="5224742" y="3795886"/>
            <a:ext cx="1656184" cy="1008112"/>
            <a:chOff x="570875" y="4322250"/>
            <a:chExt cx="443300" cy="443325"/>
          </a:xfrm>
        </p:grpSpPr>
        <p:sp>
          <p:nvSpPr>
            <p:cNvPr id="7" name="Google Shape;698;p3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  <a:effectLst>
              <a:outerShdw blurRad="50800" dist="50800" dir="5400000" algn="ctr" rotWithShape="0">
                <a:schemeClr val="accent6">
                  <a:lumMod val="60000"/>
                  <a:lumOff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9;p3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00;p3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01;p3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B4A7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cat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670</Words>
  <Application>Microsoft Office PowerPoint</Application>
  <PresentationFormat>On-screen Show (16:9)</PresentationFormat>
  <Paragraphs>217</Paragraphs>
  <Slides>38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Batang</vt:lpstr>
      <vt:lpstr>Miriam Fixed</vt:lpstr>
      <vt:lpstr>Nixie One</vt:lpstr>
      <vt:lpstr>Inconsolata</vt:lpstr>
      <vt:lpstr>Wingdings</vt:lpstr>
      <vt:lpstr>Kelson Sans</vt:lpstr>
      <vt:lpstr>Hecate template</vt:lpstr>
      <vt:lpstr>Moj plan za budućnost </vt:lpstr>
      <vt:lpstr>Hello future!</vt:lpstr>
      <vt:lpstr>Šta mislite o  EKONOMIJI?</vt:lpstr>
      <vt:lpstr>Slide 4</vt:lpstr>
      <vt:lpstr>Slide 5</vt:lpstr>
      <vt:lpstr>Slide 6</vt:lpstr>
      <vt:lpstr>NAJTRAŽENIJA ZANIMANJA U FBiH</vt:lpstr>
      <vt:lpstr>ŠTA VAM NUDI EKONOMIJA?</vt:lpstr>
      <vt:lpstr>1.KORAK</vt:lpstr>
      <vt:lpstr>EKONOMSKI FAKULTET  četverogodišnji studij</vt:lpstr>
      <vt:lpstr>MENADŽMENT U TURIZMU trogodišnji studij</vt:lpstr>
      <vt:lpstr>Slide 12</vt:lpstr>
      <vt:lpstr>POSLOVNA EKONOMIJA trogodišnji studij</vt:lpstr>
      <vt:lpstr>ZA ŠTO SMO SE ODLUČILI?</vt:lpstr>
      <vt:lpstr>2.KORAK</vt:lpstr>
      <vt:lpstr>3.KORAK</vt:lpstr>
      <vt:lpstr>PUTUJTE ZA VRIJEME STUDIJA A picture is worth a thousand words</vt:lpstr>
      <vt:lpstr>Iskustva studenata na razmjeni</vt:lpstr>
      <vt:lpstr>Iskustva studenata na razmjeni</vt:lpstr>
      <vt:lpstr>Iskustva studenata na razmjeni</vt:lpstr>
      <vt:lpstr>Iskustva studenata na razmjeni</vt:lpstr>
      <vt:lpstr>Iskustva studenata na razmjeni</vt:lpstr>
      <vt:lpstr>Slide 23</vt:lpstr>
      <vt:lpstr>Projekat Student Fair na Ekonomskom fakultetu u Tuzli       </vt:lpstr>
      <vt:lpstr>Nacionalna Platforma     </vt:lpstr>
      <vt:lpstr>Druženje sa stranim studentima </vt:lpstr>
      <vt:lpstr>MECM (Mov’in Europe Coordinators  Meeting)</vt:lpstr>
      <vt:lpstr>ESN Academy Sarajevo</vt:lpstr>
      <vt:lpstr>Regrutacija novih članova</vt:lpstr>
      <vt:lpstr>STUDENTSKA PRAKSA</vt:lpstr>
      <vt:lpstr>Zabavan studentski život </vt:lpstr>
      <vt:lpstr>Slide 32</vt:lpstr>
      <vt:lpstr>Slide 33</vt:lpstr>
      <vt:lpstr>Slide 34</vt:lpstr>
      <vt:lpstr>Slide 35</vt:lpstr>
      <vt:lpstr>UPIS NA EKONOMSKI FAKULTET Our process is easy</vt:lpstr>
      <vt:lpstr>Slide 37</vt:lpstr>
      <vt:lpstr>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Amra</dc:creator>
  <cp:lastModifiedBy>user</cp:lastModifiedBy>
  <cp:revision>73</cp:revision>
  <dcterms:modified xsi:type="dcterms:W3CDTF">2021-05-19T09:16:42Z</dcterms:modified>
</cp:coreProperties>
</file>